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8" r:id="rId3"/>
    <p:sldId id="257" r:id="rId4"/>
    <p:sldId id="267" r:id="rId5"/>
    <p:sldId id="270" r:id="rId6"/>
    <p:sldId id="261" r:id="rId7"/>
    <p:sldId id="271" r:id="rId8"/>
    <p:sldId id="272" r:id="rId9"/>
    <p:sldId id="273" r:id="rId10"/>
    <p:sldId id="260" r:id="rId11"/>
    <p:sldId id="269" r:id="rId12"/>
    <p:sldId id="258" r:id="rId13"/>
    <p:sldId id="259" r:id="rId14"/>
    <p:sldId id="262" r:id="rId15"/>
    <p:sldId id="263" r:id="rId16"/>
    <p:sldId id="264" r:id="rId17"/>
    <p:sldId id="265" r:id="rId18"/>
    <p:sldId id="274" r:id="rId19"/>
    <p:sldId id="266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A1812C-9599-4F5D-BE1B-7D3C83789637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0F59F7-270B-4BD8-B76C-2B6A83B5CDE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Побуждающий диалог</a:t>
          </a:r>
          <a:endParaRPr lang="ru-RU" sz="20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A631EC-5A5E-4AF6-A1AA-FD7C92481452}" type="parTrans" cxnId="{470C18B1-7854-4923-8B68-2C13DE3CDA28}">
      <dgm:prSet/>
      <dgm:spPr/>
      <dgm:t>
        <a:bodyPr/>
        <a:lstStyle/>
        <a:p>
          <a:endParaRPr lang="ru-RU"/>
        </a:p>
      </dgm:t>
    </dgm:pt>
    <dgm:pt modelId="{E8F6BE77-6428-4E09-AAC4-06C411CAD8CC}" type="sibTrans" cxnId="{470C18B1-7854-4923-8B68-2C13DE3CDA28}">
      <dgm:prSet/>
      <dgm:spPr/>
      <dgm:t>
        <a:bodyPr/>
        <a:lstStyle/>
        <a:p>
          <a:endParaRPr lang="ru-RU"/>
        </a:p>
      </dgm:t>
    </dgm:pt>
    <dgm:pt modelId="{24A33745-1FA6-4ADA-BFC0-A427E7E1162D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Побуждение к осознанию противоречия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72E5F5-33C0-4508-9A1E-BA08F089A37F}" type="parTrans" cxnId="{A2E85621-6147-448B-B8EA-27EE5F5B9646}">
      <dgm:prSet/>
      <dgm:spPr/>
      <dgm:t>
        <a:bodyPr/>
        <a:lstStyle/>
        <a:p>
          <a:endParaRPr lang="ru-RU"/>
        </a:p>
      </dgm:t>
    </dgm:pt>
    <dgm:pt modelId="{1F7677B2-3A46-47EE-966E-2D86A14B41AB}" type="sibTrans" cxnId="{A2E85621-6147-448B-B8EA-27EE5F5B9646}">
      <dgm:prSet/>
      <dgm:spPr/>
      <dgm:t>
        <a:bodyPr/>
        <a:lstStyle/>
        <a:p>
          <a:endParaRPr lang="ru-RU"/>
        </a:p>
      </dgm:t>
    </dgm:pt>
    <dgm:pt modelId="{82E3A8C6-7234-4027-B219-A90B02FCAB2E}">
      <dgm:prSet phldrT="[Текст]" custT="1"/>
      <dgm:spPr/>
      <dgm:t>
        <a:bodyPr/>
        <a:lstStyle/>
        <a:p>
          <a:r>
            <a:rPr lang="ru-RU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Побуждение к формулированию учебной проблемы</a:t>
          </a:r>
          <a:endParaRPr lang="ru-RU" sz="24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3EB5FD-6B88-4952-B47D-97768E55F0B9}" type="parTrans" cxnId="{657BB2FD-06DC-47AC-BCDE-A13C214E6568}">
      <dgm:prSet/>
      <dgm:spPr/>
      <dgm:t>
        <a:bodyPr/>
        <a:lstStyle/>
        <a:p>
          <a:endParaRPr lang="ru-RU"/>
        </a:p>
      </dgm:t>
    </dgm:pt>
    <dgm:pt modelId="{58DC5772-E204-42D7-BCB8-A939FB368135}" type="sibTrans" cxnId="{657BB2FD-06DC-47AC-BCDE-A13C214E6568}">
      <dgm:prSet/>
      <dgm:spPr/>
      <dgm:t>
        <a:bodyPr/>
        <a:lstStyle/>
        <a:p>
          <a:endParaRPr lang="ru-RU"/>
        </a:p>
      </dgm:t>
    </dgm:pt>
    <dgm:pt modelId="{48798921-501E-4C42-A918-414E859F9ECF}" type="pres">
      <dgm:prSet presAssocID="{45A1812C-9599-4F5D-BE1B-7D3C83789637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6C3F220-6966-4754-95FB-66DA9808A12F}" type="pres">
      <dgm:prSet presAssocID="{A40F59F7-270B-4BD8-B76C-2B6A83B5CDEA}" presName="Accent1" presStyleCnt="0"/>
      <dgm:spPr/>
    </dgm:pt>
    <dgm:pt modelId="{E205B661-EBCC-42AD-9B54-13D48871E98F}" type="pres">
      <dgm:prSet presAssocID="{A40F59F7-270B-4BD8-B76C-2B6A83B5CDEA}" presName="Accent" presStyleLbl="node1" presStyleIdx="0" presStyleCnt="3"/>
      <dgm:spPr/>
    </dgm:pt>
    <dgm:pt modelId="{40BD603C-D024-4D5F-94BE-A3D15438F43A}" type="pres">
      <dgm:prSet presAssocID="{A40F59F7-270B-4BD8-B76C-2B6A83B5CDEA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9A53F4-62FC-4F8B-A7A6-0B37CC40E16E}" type="pres">
      <dgm:prSet presAssocID="{24A33745-1FA6-4ADA-BFC0-A427E7E1162D}" presName="Accent2" presStyleCnt="0"/>
      <dgm:spPr/>
    </dgm:pt>
    <dgm:pt modelId="{CB2293AF-F9EA-40A1-AB70-C13CF6D1043F}" type="pres">
      <dgm:prSet presAssocID="{24A33745-1FA6-4ADA-BFC0-A427E7E1162D}" presName="Accent" presStyleLbl="node1" presStyleIdx="1" presStyleCnt="3"/>
      <dgm:spPr/>
    </dgm:pt>
    <dgm:pt modelId="{383195CA-50B8-4143-84EA-5E837C036032}" type="pres">
      <dgm:prSet presAssocID="{24A33745-1FA6-4ADA-BFC0-A427E7E1162D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DD76A-2D68-42C4-9D93-9EC386C9862B}" type="pres">
      <dgm:prSet presAssocID="{82E3A8C6-7234-4027-B219-A90B02FCAB2E}" presName="Accent3" presStyleCnt="0"/>
      <dgm:spPr/>
    </dgm:pt>
    <dgm:pt modelId="{6032107D-EA6D-4A7C-990B-1BE31DC4E193}" type="pres">
      <dgm:prSet presAssocID="{82E3A8C6-7234-4027-B219-A90B02FCAB2E}" presName="Accent" presStyleLbl="node1" presStyleIdx="2" presStyleCnt="3"/>
      <dgm:spPr/>
    </dgm:pt>
    <dgm:pt modelId="{BFC78C6F-8BC1-43B3-8CF8-3571563F42E9}" type="pres">
      <dgm:prSet presAssocID="{82E3A8C6-7234-4027-B219-A90B02FCAB2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65DCBD-71E6-4460-A4E8-220BCF76A486}" type="presOf" srcId="{A40F59F7-270B-4BD8-B76C-2B6A83B5CDEA}" destId="{40BD603C-D024-4D5F-94BE-A3D15438F43A}" srcOrd="0" destOrd="0" presId="urn:microsoft.com/office/officeart/2009/layout/CircleArrowProcess"/>
    <dgm:cxn modelId="{9B1D680C-A27C-44FE-86B2-2F3EB5CE2C02}" type="presOf" srcId="{82E3A8C6-7234-4027-B219-A90B02FCAB2E}" destId="{BFC78C6F-8BC1-43B3-8CF8-3571563F42E9}" srcOrd="0" destOrd="0" presId="urn:microsoft.com/office/officeart/2009/layout/CircleArrowProcess"/>
    <dgm:cxn modelId="{22F4AD52-862E-4158-8EC0-8E6B6B8EE668}" type="presOf" srcId="{24A33745-1FA6-4ADA-BFC0-A427E7E1162D}" destId="{383195CA-50B8-4143-84EA-5E837C036032}" srcOrd="0" destOrd="0" presId="urn:microsoft.com/office/officeart/2009/layout/CircleArrowProcess"/>
    <dgm:cxn modelId="{A2E85621-6147-448B-B8EA-27EE5F5B9646}" srcId="{45A1812C-9599-4F5D-BE1B-7D3C83789637}" destId="{24A33745-1FA6-4ADA-BFC0-A427E7E1162D}" srcOrd="1" destOrd="0" parTransId="{1272E5F5-33C0-4508-9A1E-BA08F089A37F}" sibTransId="{1F7677B2-3A46-47EE-966E-2D86A14B41AB}"/>
    <dgm:cxn modelId="{0C12712E-4F6C-4E8A-AF2E-D405EE1075EE}" type="presOf" srcId="{45A1812C-9599-4F5D-BE1B-7D3C83789637}" destId="{48798921-501E-4C42-A918-414E859F9ECF}" srcOrd="0" destOrd="0" presId="urn:microsoft.com/office/officeart/2009/layout/CircleArrowProcess"/>
    <dgm:cxn modelId="{470C18B1-7854-4923-8B68-2C13DE3CDA28}" srcId="{45A1812C-9599-4F5D-BE1B-7D3C83789637}" destId="{A40F59F7-270B-4BD8-B76C-2B6A83B5CDEA}" srcOrd="0" destOrd="0" parTransId="{F4A631EC-5A5E-4AF6-A1AA-FD7C92481452}" sibTransId="{E8F6BE77-6428-4E09-AAC4-06C411CAD8CC}"/>
    <dgm:cxn modelId="{657BB2FD-06DC-47AC-BCDE-A13C214E6568}" srcId="{45A1812C-9599-4F5D-BE1B-7D3C83789637}" destId="{82E3A8C6-7234-4027-B219-A90B02FCAB2E}" srcOrd="2" destOrd="0" parTransId="{BC3EB5FD-6B88-4952-B47D-97768E55F0B9}" sibTransId="{58DC5772-E204-42D7-BCB8-A939FB368135}"/>
    <dgm:cxn modelId="{458B518C-0CE3-4357-AC37-A87EF221CC23}" type="presParOf" srcId="{48798921-501E-4C42-A918-414E859F9ECF}" destId="{96C3F220-6966-4754-95FB-66DA9808A12F}" srcOrd="0" destOrd="0" presId="urn:microsoft.com/office/officeart/2009/layout/CircleArrowProcess"/>
    <dgm:cxn modelId="{C505DBB2-7271-4BD1-8AF2-85A4199B7388}" type="presParOf" srcId="{96C3F220-6966-4754-95FB-66DA9808A12F}" destId="{E205B661-EBCC-42AD-9B54-13D48871E98F}" srcOrd="0" destOrd="0" presId="urn:microsoft.com/office/officeart/2009/layout/CircleArrowProcess"/>
    <dgm:cxn modelId="{A32AB213-4FFE-479A-9233-0278F8B19947}" type="presParOf" srcId="{48798921-501E-4C42-A918-414E859F9ECF}" destId="{40BD603C-D024-4D5F-94BE-A3D15438F43A}" srcOrd="1" destOrd="0" presId="urn:microsoft.com/office/officeart/2009/layout/CircleArrowProcess"/>
    <dgm:cxn modelId="{8DA3F9BD-C7FE-48C2-9365-BB9FF453049D}" type="presParOf" srcId="{48798921-501E-4C42-A918-414E859F9ECF}" destId="{3B9A53F4-62FC-4F8B-A7A6-0B37CC40E16E}" srcOrd="2" destOrd="0" presId="urn:microsoft.com/office/officeart/2009/layout/CircleArrowProcess"/>
    <dgm:cxn modelId="{3B14442D-3D23-4A4D-A03A-142A39B84957}" type="presParOf" srcId="{3B9A53F4-62FC-4F8B-A7A6-0B37CC40E16E}" destId="{CB2293AF-F9EA-40A1-AB70-C13CF6D1043F}" srcOrd="0" destOrd="0" presId="urn:microsoft.com/office/officeart/2009/layout/CircleArrowProcess"/>
    <dgm:cxn modelId="{A9617DA9-9D76-46D8-A29D-E4F820B149C8}" type="presParOf" srcId="{48798921-501E-4C42-A918-414E859F9ECF}" destId="{383195CA-50B8-4143-84EA-5E837C036032}" srcOrd="3" destOrd="0" presId="urn:microsoft.com/office/officeart/2009/layout/CircleArrowProcess"/>
    <dgm:cxn modelId="{44709B47-8C22-4F84-8D61-A905ACD212BE}" type="presParOf" srcId="{48798921-501E-4C42-A918-414E859F9ECF}" destId="{FFCDD76A-2D68-42C4-9D93-9EC386C9862B}" srcOrd="4" destOrd="0" presId="urn:microsoft.com/office/officeart/2009/layout/CircleArrowProcess"/>
    <dgm:cxn modelId="{19955492-EDFE-49E9-B24D-16B8191E9288}" type="presParOf" srcId="{FFCDD76A-2D68-42C4-9D93-9EC386C9862B}" destId="{6032107D-EA6D-4A7C-990B-1BE31DC4E193}" srcOrd="0" destOrd="0" presId="urn:microsoft.com/office/officeart/2009/layout/CircleArrowProcess"/>
    <dgm:cxn modelId="{F76644CC-BBA6-4993-9B9A-C92791F73353}" type="presParOf" srcId="{48798921-501E-4C42-A918-414E859F9ECF}" destId="{BFC78C6F-8BC1-43B3-8CF8-3571563F42E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778491-18B3-4E08-9E49-A7A00495FDA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641795-73BB-497F-9636-2D7446AD6F8F}">
      <dgm:prSet phldrT="[Текст]" custT="1"/>
      <dgm:spPr/>
      <dgm:t>
        <a:bodyPr/>
        <a:lstStyle/>
        <a:p>
          <a:r>
            <a:rPr lang="ru-RU" sz="23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учебной проблемы</a:t>
          </a:r>
          <a:endParaRPr lang="ru-RU" sz="23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C169B3-92A0-4245-9458-F00DFC0C83ED}" type="parTrans" cxnId="{CC076791-5C99-42F2-841B-7D84F8CFD15A}">
      <dgm:prSet/>
      <dgm:spPr/>
      <dgm:t>
        <a:bodyPr/>
        <a:lstStyle/>
        <a:p>
          <a:endParaRPr lang="ru-RU"/>
        </a:p>
      </dgm:t>
    </dgm:pt>
    <dgm:pt modelId="{3E95EF82-393C-48F8-A341-FE1F1014B03E}" type="sibTrans" cxnId="{CC076791-5C99-42F2-841B-7D84F8CFD15A}">
      <dgm:prSet/>
      <dgm:spPr/>
      <dgm:t>
        <a:bodyPr/>
        <a:lstStyle/>
        <a:p>
          <a:endParaRPr lang="ru-RU"/>
        </a:p>
      </dgm:t>
    </dgm:pt>
    <dgm:pt modelId="{E6A7E89E-16F9-4F3C-AD03-E9AD3262EF97}">
      <dgm:prSet phldrT="[Текст]" custT="1"/>
      <dgm:spPr/>
      <dgm:t>
        <a:bodyPr/>
        <a:lstStyle/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Объявление темы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39D889-8AA3-4520-B956-41F91D47F544}" type="parTrans" cxnId="{4032BA67-875F-49A6-886C-6A4A2B5982EF}">
      <dgm:prSet/>
      <dgm:spPr/>
      <dgm:t>
        <a:bodyPr/>
        <a:lstStyle/>
        <a:p>
          <a:endParaRPr lang="ru-RU"/>
        </a:p>
      </dgm:t>
    </dgm:pt>
    <dgm:pt modelId="{E06CA953-9D7C-4DC2-86DC-0F2BA6908F2F}" type="sibTrans" cxnId="{4032BA67-875F-49A6-886C-6A4A2B5982EF}">
      <dgm:prSet/>
      <dgm:spPr/>
      <dgm:t>
        <a:bodyPr/>
        <a:lstStyle/>
        <a:p>
          <a:endParaRPr lang="ru-RU"/>
        </a:p>
      </dgm:t>
    </dgm:pt>
    <dgm:pt modelId="{3ADB56E8-5973-425E-A980-E432C61E8BB5}" type="pres">
      <dgm:prSet presAssocID="{58778491-18B3-4E08-9E49-A7A00495FDA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C9846E-20A9-44D9-91D8-CE9A1BC84B46}" type="pres">
      <dgm:prSet presAssocID="{58778491-18B3-4E08-9E49-A7A00495FDA7}" presName="ellipse" presStyleLbl="trBgShp" presStyleIdx="0" presStyleCnt="1" custLinFactNeighborX="-78403" custLinFactNeighborY="-859"/>
      <dgm:spPr/>
    </dgm:pt>
    <dgm:pt modelId="{06836477-EB3C-4B1A-928C-647642BAB89D}" type="pres">
      <dgm:prSet presAssocID="{58778491-18B3-4E08-9E49-A7A00495FDA7}" presName="arrow1" presStyleLbl="fgShp" presStyleIdx="0" presStyleCnt="1" custLinFactX="-200000" custLinFactNeighborX="-212804" custLinFactNeighborY="-78090"/>
      <dgm:spPr/>
    </dgm:pt>
    <dgm:pt modelId="{BFC39B14-EC90-49A9-A669-EAF528DBB540}" type="pres">
      <dgm:prSet presAssocID="{58778491-18B3-4E08-9E49-A7A00495FDA7}" presName="rectangle" presStyleLbl="revTx" presStyleIdx="0" presStyleCnt="1" custLinFactNeighborX="-81187" custLinFactNeighborY="-51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89501-3E46-4987-9582-22606848F641}" type="pres">
      <dgm:prSet presAssocID="{E6A7E89E-16F9-4F3C-AD03-E9AD3262EF97}" presName="item1" presStyleLbl="node1" presStyleIdx="0" presStyleCnt="1" custScaleY="87884" custLinFactX="-42479" custLinFactNeighborX="-100000" custLinFactNeighborY="-6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CFA3A-1214-49A4-8172-91F6B131D994}" type="pres">
      <dgm:prSet presAssocID="{58778491-18B3-4E08-9E49-A7A00495FDA7}" presName="funnel" presStyleLbl="trAlignAcc1" presStyleIdx="0" presStyleCnt="1" custScaleY="81799" custLinFactNeighborX="-72858" custLinFactNeighborY="-2930"/>
      <dgm:spPr>
        <a:solidFill>
          <a:schemeClr val="bg1">
            <a:lumMod val="65000"/>
            <a:alpha val="40000"/>
          </a:schemeClr>
        </a:solidFill>
      </dgm:spPr>
    </dgm:pt>
  </dgm:ptLst>
  <dgm:cxnLst>
    <dgm:cxn modelId="{FB080639-60B2-4F79-B28F-031A3228DCF0}" type="presOf" srcId="{E6A7E89E-16F9-4F3C-AD03-E9AD3262EF97}" destId="{BFC39B14-EC90-49A9-A669-EAF528DBB540}" srcOrd="0" destOrd="0" presId="urn:microsoft.com/office/officeart/2005/8/layout/funnel1"/>
    <dgm:cxn modelId="{7640E023-B109-4178-82DB-A167FF372E5F}" type="presOf" srcId="{58778491-18B3-4E08-9E49-A7A00495FDA7}" destId="{3ADB56E8-5973-425E-A980-E432C61E8BB5}" srcOrd="0" destOrd="0" presId="urn:microsoft.com/office/officeart/2005/8/layout/funnel1"/>
    <dgm:cxn modelId="{BC44CE04-0F37-4AB6-90E9-92F790574FFC}" type="presOf" srcId="{03641795-73BB-497F-9636-2D7446AD6F8F}" destId="{B0C89501-3E46-4987-9582-22606848F641}" srcOrd="0" destOrd="0" presId="urn:microsoft.com/office/officeart/2005/8/layout/funnel1"/>
    <dgm:cxn modelId="{4032BA67-875F-49A6-886C-6A4A2B5982EF}" srcId="{58778491-18B3-4E08-9E49-A7A00495FDA7}" destId="{E6A7E89E-16F9-4F3C-AD03-E9AD3262EF97}" srcOrd="1" destOrd="0" parTransId="{0D39D889-8AA3-4520-B956-41F91D47F544}" sibTransId="{E06CA953-9D7C-4DC2-86DC-0F2BA6908F2F}"/>
    <dgm:cxn modelId="{CC076791-5C99-42F2-841B-7D84F8CFD15A}" srcId="{58778491-18B3-4E08-9E49-A7A00495FDA7}" destId="{03641795-73BB-497F-9636-2D7446AD6F8F}" srcOrd="0" destOrd="0" parTransId="{85C169B3-92A0-4245-9458-F00DFC0C83ED}" sibTransId="{3E95EF82-393C-48F8-A341-FE1F1014B03E}"/>
    <dgm:cxn modelId="{9826E2EF-08BB-49FB-879A-A4EFB6AF86A6}" type="presParOf" srcId="{3ADB56E8-5973-425E-A980-E432C61E8BB5}" destId="{5BC9846E-20A9-44D9-91D8-CE9A1BC84B46}" srcOrd="0" destOrd="0" presId="urn:microsoft.com/office/officeart/2005/8/layout/funnel1"/>
    <dgm:cxn modelId="{A59B2747-71A3-4D5A-A9EC-E298E1B0E8CD}" type="presParOf" srcId="{3ADB56E8-5973-425E-A980-E432C61E8BB5}" destId="{06836477-EB3C-4B1A-928C-647642BAB89D}" srcOrd="1" destOrd="0" presId="urn:microsoft.com/office/officeart/2005/8/layout/funnel1"/>
    <dgm:cxn modelId="{F765C186-4D4F-48CB-9E72-0C19FA2BA861}" type="presParOf" srcId="{3ADB56E8-5973-425E-A980-E432C61E8BB5}" destId="{BFC39B14-EC90-49A9-A669-EAF528DBB540}" srcOrd="2" destOrd="0" presId="urn:microsoft.com/office/officeart/2005/8/layout/funnel1"/>
    <dgm:cxn modelId="{10106632-BBA0-48FD-8AE9-3A824F87819C}" type="presParOf" srcId="{3ADB56E8-5973-425E-A980-E432C61E8BB5}" destId="{B0C89501-3E46-4987-9582-22606848F641}" srcOrd="3" destOrd="0" presId="urn:microsoft.com/office/officeart/2005/8/layout/funnel1"/>
    <dgm:cxn modelId="{181B6C9A-CBAA-42BF-B72F-2523B6F9A652}" type="presParOf" srcId="{3ADB56E8-5973-425E-A980-E432C61E8BB5}" destId="{9B1CFA3A-1214-49A4-8172-91F6B131D994}" srcOrd="4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17D6D0-6AA7-45B2-8EBF-0D5F56D68F70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9ED935-3C67-4431-9052-1ADA6B4C6DF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Решение проблемы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190DE6-E6D3-4AFB-A0F1-7EE025777E65}" type="parTrans" cxnId="{3CEA54E9-47DE-41BE-BC20-55E1273C11AF}">
      <dgm:prSet/>
      <dgm:spPr/>
      <dgm:t>
        <a:bodyPr/>
        <a:lstStyle/>
        <a:p>
          <a:endParaRPr lang="ru-RU"/>
        </a:p>
      </dgm:t>
    </dgm:pt>
    <dgm:pt modelId="{81AC911A-1D23-4E69-89ED-20B78C9D9819}" type="sibTrans" cxnId="{3CEA54E9-47DE-41BE-BC20-55E1273C11AF}">
      <dgm:prSet/>
      <dgm:spPr/>
      <dgm:t>
        <a:bodyPr/>
        <a:lstStyle/>
        <a:p>
          <a:endParaRPr lang="ru-RU"/>
        </a:p>
      </dgm:t>
    </dgm:pt>
    <dgm:pt modelId="{AA7AAB38-FCA2-4918-BA44-AEFC8DBCC8D5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изложения новых знаний в готовом виде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F402CC-7093-4C7C-AA5E-9D13A7D3D2DF}" type="parTrans" cxnId="{9214BAB0-3383-421A-92AE-CBEDD6590BB9}">
      <dgm:prSet/>
      <dgm:spPr/>
      <dgm:t>
        <a:bodyPr/>
        <a:lstStyle/>
        <a:p>
          <a:endParaRPr lang="ru-RU"/>
        </a:p>
      </dgm:t>
    </dgm:pt>
    <dgm:pt modelId="{4A06D6A2-FA68-488A-999B-6985A6A4415A}" type="sibTrans" cxnId="{9214BAB0-3383-421A-92AE-CBEDD6590BB9}">
      <dgm:prSet/>
      <dgm:spPr/>
      <dgm:t>
        <a:bodyPr/>
        <a:lstStyle/>
        <a:p>
          <a:endParaRPr lang="ru-RU"/>
        </a:p>
      </dgm:t>
    </dgm:pt>
    <dgm:pt modelId="{140210B9-7F79-435F-AD2E-AC9D986DC151}" type="pres">
      <dgm:prSet presAssocID="{9D17D6D0-6AA7-45B2-8EBF-0D5F56D68F7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C1C2B2-46D3-49C2-957D-C36F79749BA8}" type="pres">
      <dgm:prSet presAssocID="{9D17D6D0-6AA7-45B2-8EBF-0D5F56D68F70}" presName="ellipse" presStyleLbl="trBgShp" presStyleIdx="0" presStyleCnt="1" custLinFactNeighborX="23636" custLinFactNeighborY="-12190"/>
      <dgm:spPr/>
    </dgm:pt>
    <dgm:pt modelId="{F6A6FBC6-6372-45F1-8344-350854E444B4}" type="pres">
      <dgm:prSet presAssocID="{9D17D6D0-6AA7-45B2-8EBF-0D5F56D68F70}" presName="arrow1" presStyleLbl="fgShp" presStyleIdx="0" presStyleCnt="1" custLinFactX="14682" custLinFactNeighborX="100000" custLinFactNeighborY="-45509"/>
      <dgm:spPr/>
    </dgm:pt>
    <dgm:pt modelId="{5434B3BB-0293-4CD3-A558-2A92C51731F1}" type="pres">
      <dgm:prSet presAssocID="{9D17D6D0-6AA7-45B2-8EBF-0D5F56D68F70}" presName="rectangle" presStyleLbl="revTx" presStyleIdx="0" presStyleCnt="1" custScaleY="105299" custLinFactNeighborX="22375" custLinFactNeighborY="1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1C5142-3F8B-4ABA-BC6A-8D53DE93D8FB}" type="pres">
      <dgm:prSet presAssocID="{AA7AAB38-FCA2-4918-BA44-AEFC8DBCC8D5}" presName="item1" presStyleLbl="node1" presStyleIdx="0" presStyleCnt="1" custLinFactNeighborX="53310" custLinFactNeighborY="-9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CADA3F-1EC5-4EC2-84A4-3C4646E565BD}" type="pres">
      <dgm:prSet presAssocID="{9D17D6D0-6AA7-45B2-8EBF-0D5F56D68F70}" presName="funnel" presStyleLbl="trAlignAcc1" presStyleIdx="0" presStyleCnt="1" custLinFactNeighborX="23704" custLinFactNeighborY="-5920"/>
      <dgm:spPr>
        <a:solidFill>
          <a:schemeClr val="bg1">
            <a:lumMod val="65000"/>
            <a:alpha val="40000"/>
          </a:schemeClr>
        </a:solidFill>
      </dgm:spPr>
    </dgm:pt>
  </dgm:ptLst>
  <dgm:cxnLst>
    <dgm:cxn modelId="{0E09950F-628D-408D-A726-BB99C2171C65}" type="presOf" srcId="{AA7AAB38-FCA2-4918-BA44-AEFC8DBCC8D5}" destId="{5434B3BB-0293-4CD3-A558-2A92C51731F1}" srcOrd="0" destOrd="0" presId="urn:microsoft.com/office/officeart/2005/8/layout/funnel1"/>
    <dgm:cxn modelId="{3CEA54E9-47DE-41BE-BC20-55E1273C11AF}" srcId="{9D17D6D0-6AA7-45B2-8EBF-0D5F56D68F70}" destId="{BC9ED935-3C67-4431-9052-1ADA6B4C6DFF}" srcOrd="0" destOrd="0" parTransId="{37190DE6-E6D3-4AFB-A0F1-7EE025777E65}" sibTransId="{81AC911A-1D23-4E69-89ED-20B78C9D9819}"/>
    <dgm:cxn modelId="{9214BAB0-3383-421A-92AE-CBEDD6590BB9}" srcId="{9D17D6D0-6AA7-45B2-8EBF-0D5F56D68F70}" destId="{AA7AAB38-FCA2-4918-BA44-AEFC8DBCC8D5}" srcOrd="1" destOrd="0" parTransId="{4BF402CC-7093-4C7C-AA5E-9D13A7D3D2DF}" sibTransId="{4A06D6A2-FA68-488A-999B-6985A6A4415A}"/>
    <dgm:cxn modelId="{860D7793-D05B-4ECE-B21D-48326D19A32B}" type="presOf" srcId="{BC9ED935-3C67-4431-9052-1ADA6B4C6DFF}" destId="{131C5142-3F8B-4ABA-BC6A-8D53DE93D8FB}" srcOrd="0" destOrd="0" presId="urn:microsoft.com/office/officeart/2005/8/layout/funnel1"/>
    <dgm:cxn modelId="{89EB75F5-F857-4A0B-8F45-61F5BEBE1837}" type="presOf" srcId="{9D17D6D0-6AA7-45B2-8EBF-0D5F56D68F70}" destId="{140210B9-7F79-435F-AD2E-AC9D986DC151}" srcOrd="0" destOrd="0" presId="urn:microsoft.com/office/officeart/2005/8/layout/funnel1"/>
    <dgm:cxn modelId="{E1BACDC2-9257-4F7E-ACBE-32D4E302986A}" type="presParOf" srcId="{140210B9-7F79-435F-AD2E-AC9D986DC151}" destId="{67C1C2B2-46D3-49C2-957D-C36F79749BA8}" srcOrd="0" destOrd="0" presId="urn:microsoft.com/office/officeart/2005/8/layout/funnel1"/>
    <dgm:cxn modelId="{BC8A9355-B41B-4236-A84D-026F32E1FB4A}" type="presParOf" srcId="{140210B9-7F79-435F-AD2E-AC9D986DC151}" destId="{F6A6FBC6-6372-45F1-8344-350854E444B4}" srcOrd="1" destOrd="0" presId="urn:microsoft.com/office/officeart/2005/8/layout/funnel1"/>
    <dgm:cxn modelId="{EEAFD7E6-739D-49D9-B997-CF9135A7B949}" type="presParOf" srcId="{140210B9-7F79-435F-AD2E-AC9D986DC151}" destId="{5434B3BB-0293-4CD3-A558-2A92C51731F1}" srcOrd="2" destOrd="0" presId="urn:microsoft.com/office/officeart/2005/8/layout/funnel1"/>
    <dgm:cxn modelId="{0AF0FDAC-8A17-4918-8EB5-73213A5CD489}" type="presParOf" srcId="{140210B9-7F79-435F-AD2E-AC9D986DC151}" destId="{131C5142-3F8B-4ABA-BC6A-8D53DE93D8FB}" srcOrd="3" destOrd="0" presId="urn:microsoft.com/office/officeart/2005/8/layout/funnel1"/>
    <dgm:cxn modelId="{E85FA6E2-7D6F-4B69-A90B-07D31F0850CB}" type="presParOf" srcId="{140210B9-7F79-435F-AD2E-AC9D986DC151}" destId="{2DCADA3F-1EC5-4EC2-84A4-3C4646E565BD}" srcOrd="4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2C3C61-C71F-4F35-BC26-41B0912A51C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18DAF6-6DEF-4202-B575-7994902744C8}">
      <dgm:prSet phldrT="[Текст]" custT="1"/>
      <dgm:spPr/>
      <dgm:t>
        <a:bodyPr/>
        <a:lstStyle/>
        <a:p>
          <a:r>
            <a:rPr lang="ru-RU" sz="20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Этап введения знаний</a:t>
          </a:r>
          <a:endParaRPr lang="ru-RU" sz="2000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DDCA82-6DFB-4251-9D9A-1038ED4DA3F0}" type="parTrans" cxnId="{4AB9C765-A074-4725-AC9F-5DA2755D1FD2}">
      <dgm:prSet/>
      <dgm:spPr/>
      <dgm:t>
        <a:bodyPr/>
        <a:lstStyle/>
        <a:p>
          <a:endParaRPr lang="ru-RU"/>
        </a:p>
      </dgm:t>
    </dgm:pt>
    <dgm:pt modelId="{0BE7D61B-44A5-48E1-A59C-881330D49B5A}" type="sibTrans" cxnId="{4AB9C765-A074-4725-AC9F-5DA2755D1FD2}">
      <dgm:prSet/>
      <dgm:spPr/>
      <dgm:t>
        <a:bodyPr/>
        <a:lstStyle/>
        <a:p>
          <a:endParaRPr lang="ru-RU"/>
        </a:p>
      </dgm:t>
    </dgm:pt>
    <dgm:pt modelId="{0B66ACD4-1082-4504-8D6A-2ED3960F2689}">
      <dgm:prSet phldrT="[Текст]" custT="1"/>
      <dgm:spPr/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Поиск решения проблемы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0CAB44-A92B-4269-B01B-9CAE2B20441E}" type="parTrans" cxnId="{A3973343-8D02-46B5-A3DC-B6610981420B}">
      <dgm:prSet/>
      <dgm:spPr/>
      <dgm:t>
        <a:bodyPr/>
        <a:lstStyle/>
        <a:p>
          <a:endParaRPr lang="ru-RU"/>
        </a:p>
      </dgm:t>
    </dgm:pt>
    <dgm:pt modelId="{90F3FE3F-E3E4-4E9E-8B95-42EE7026A639}" type="sibTrans" cxnId="{A3973343-8D02-46B5-A3DC-B6610981420B}">
      <dgm:prSet/>
      <dgm:spPr/>
      <dgm:t>
        <a:bodyPr/>
        <a:lstStyle/>
        <a:p>
          <a:endParaRPr lang="ru-RU"/>
        </a:p>
      </dgm:t>
    </dgm:pt>
    <dgm:pt modelId="{9748B1DA-C903-4A4F-B885-E32A2B11961B}">
      <dgm:prSet phldrT="[Текст]" custT="1"/>
      <dgm:spPr/>
      <dgm:t>
        <a:bodyPr/>
        <a:lstStyle/>
        <a:p>
          <a:pPr algn="l"/>
          <a:r>
            <a: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I.</a:t>
          </a:r>
          <a:r>
            <a: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побуждающий к гипотезам диалог; </a:t>
          </a:r>
          <a:endParaRPr lang="en-US" sz="2000" i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/>
          <a:r>
            <a: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II.</a:t>
          </a:r>
          <a:r>
            <a: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подводящий от проблемы диалог; </a:t>
          </a:r>
          <a:endParaRPr lang="en-US" sz="2000" i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/>
          <a:r>
            <a: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III.</a:t>
          </a:r>
          <a:r>
            <a: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подводящий без проблемы диалог</a:t>
          </a:r>
          <a:endParaRPr lang="ru-RU" sz="20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E0C6F1-C52C-45E6-A27C-348F14A6686B}" type="parTrans" cxnId="{7ED85B9F-9B95-4DEA-B0AA-7EA2C51D5BA1}">
      <dgm:prSet/>
      <dgm:spPr/>
      <dgm:t>
        <a:bodyPr/>
        <a:lstStyle/>
        <a:p>
          <a:endParaRPr lang="ru-RU"/>
        </a:p>
      </dgm:t>
    </dgm:pt>
    <dgm:pt modelId="{3BC8EE8D-36A6-453B-A22A-8CFC3FD5015B}" type="sibTrans" cxnId="{7ED85B9F-9B95-4DEA-B0AA-7EA2C51D5BA1}">
      <dgm:prSet/>
      <dgm:spPr/>
      <dgm:t>
        <a:bodyPr/>
        <a:lstStyle/>
        <a:p>
          <a:endParaRPr lang="ru-RU"/>
        </a:p>
      </dgm:t>
    </dgm:pt>
    <dgm:pt modelId="{20074F18-9D8C-436B-BF3F-92D062C63B47}">
      <dgm:prSet phldrT="[Текст]" custT="1"/>
      <dgm:spPr/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учебной проблемы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6E80ED-FDCC-44D5-AD6C-6D258EB81A7F}" type="parTrans" cxnId="{D469AA32-5AC8-43AB-89B8-664D70262C50}">
      <dgm:prSet/>
      <dgm:spPr/>
      <dgm:t>
        <a:bodyPr/>
        <a:lstStyle/>
        <a:p>
          <a:endParaRPr lang="ru-RU"/>
        </a:p>
      </dgm:t>
    </dgm:pt>
    <dgm:pt modelId="{A6E3B2E9-D4BE-45D7-8464-54B21E924C81}" type="sibTrans" cxnId="{D469AA32-5AC8-43AB-89B8-664D70262C50}">
      <dgm:prSet/>
      <dgm:spPr/>
      <dgm:t>
        <a:bodyPr/>
        <a:lstStyle/>
        <a:p>
          <a:endParaRPr lang="ru-RU"/>
        </a:p>
      </dgm:t>
    </dgm:pt>
    <dgm:pt modelId="{502716FD-908C-4ACA-9D5A-9665C3CB0FFA}">
      <dgm:prSet phldrT="[Текст]" custT="1"/>
      <dgm:spPr/>
      <dgm:t>
        <a:bodyPr/>
        <a:lstStyle/>
        <a:p>
          <a:pPr algn="l"/>
          <a:r>
            <a: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I.</a:t>
          </a:r>
          <a:r>
            <a: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побуждающий от проблемной ситуации диалог; </a:t>
          </a:r>
          <a:endParaRPr lang="en-US" sz="2000" i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/>
          <a:r>
            <a: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II.</a:t>
          </a:r>
          <a:r>
            <a: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подводящий к теме диалог; </a:t>
          </a:r>
          <a:r>
            <a: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III.</a:t>
          </a:r>
          <a:r>
            <a: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сообщение темы с мотивирующим приемом</a:t>
          </a:r>
          <a:r>
            <a: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ru-RU" sz="20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70A0AF-BD5F-4CBA-8A11-E56C488F9696}" type="parTrans" cxnId="{6EEAC74A-E66B-4C5A-A72C-9903B215A4BA}">
      <dgm:prSet/>
      <dgm:spPr/>
      <dgm:t>
        <a:bodyPr/>
        <a:lstStyle/>
        <a:p>
          <a:endParaRPr lang="ru-RU"/>
        </a:p>
      </dgm:t>
    </dgm:pt>
    <dgm:pt modelId="{91707928-8D3E-468D-9F55-FB1994DC942B}" type="sibTrans" cxnId="{6EEAC74A-E66B-4C5A-A72C-9903B215A4BA}">
      <dgm:prSet/>
      <dgm:spPr/>
      <dgm:t>
        <a:bodyPr/>
        <a:lstStyle/>
        <a:p>
          <a:endParaRPr lang="ru-RU"/>
        </a:p>
      </dgm:t>
    </dgm:pt>
    <dgm:pt modelId="{8FCBEA87-97A3-4F7B-8CBD-2DEA856E2000}" type="pres">
      <dgm:prSet presAssocID="{392C3C61-C71F-4F35-BC26-41B0912A51C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DCA00A0-E154-4F38-92B7-03EDAD87CAE6}" type="pres">
      <dgm:prSet presAssocID="{C218DAF6-6DEF-4202-B575-7994902744C8}" presName="hierRoot1" presStyleCnt="0"/>
      <dgm:spPr/>
    </dgm:pt>
    <dgm:pt modelId="{514727F9-FFD7-46F4-8A84-3E5D20E8B08B}" type="pres">
      <dgm:prSet presAssocID="{C218DAF6-6DEF-4202-B575-7994902744C8}" presName="composite" presStyleCnt="0"/>
      <dgm:spPr/>
    </dgm:pt>
    <dgm:pt modelId="{FA2CF425-F092-4146-8A7E-E6B608830DF5}" type="pres">
      <dgm:prSet presAssocID="{C218DAF6-6DEF-4202-B575-7994902744C8}" presName="background" presStyleLbl="node0" presStyleIdx="0" presStyleCnt="1"/>
      <dgm:spPr/>
    </dgm:pt>
    <dgm:pt modelId="{7C4589FF-4FE7-4616-81CC-D06B8B3B72D5}" type="pres">
      <dgm:prSet presAssocID="{C218DAF6-6DEF-4202-B575-7994902744C8}" presName="text" presStyleLbl="fgAcc0" presStyleIdx="0" presStyleCnt="1" custScaleY="74609" custLinFactNeighborX="484" custLinFactNeighborY="-53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073E05-F2E0-4B31-A2C6-36F54459132F}" type="pres">
      <dgm:prSet presAssocID="{C218DAF6-6DEF-4202-B575-7994902744C8}" presName="hierChild2" presStyleCnt="0"/>
      <dgm:spPr/>
    </dgm:pt>
    <dgm:pt modelId="{D60A3092-8A86-4FBB-84BB-23FE7AB128AF}" type="pres">
      <dgm:prSet presAssocID="{970CAB44-A92B-4269-B01B-9CAE2B20441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DA60580-CA30-4434-A0D0-3AB17417CF12}" type="pres">
      <dgm:prSet presAssocID="{0B66ACD4-1082-4504-8D6A-2ED3960F2689}" presName="hierRoot2" presStyleCnt="0"/>
      <dgm:spPr/>
    </dgm:pt>
    <dgm:pt modelId="{9EBC1791-B4C4-4411-B49A-31BC7C41F01F}" type="pres">
      <dgm:prSet presAssocID="{0B66ACD4-1082-4504-8D6A-2ED3960F2689}" presName="composite2" presStyleCnt="0"/>
      <dgm:spPr/>
    </dgm:pt>
    <dgm:pt modelId="{B0DE1024-AD0A-4A76-A879-D800836C81FC}" type="pres">
      <dgm:prSet presAssocID="{0B66ACD4-1082-4504-8D6A-2ED3960F2689}" presName="background2" presStyleLbl="node2" presStyleIdx="0" presStyleCnt="2"/>
      <dgm:spPr/>
    </dgm:pt>
    <dgm:pt modelId="{CD3E91F4-B99C-4EDB-AE72-A5591FE7D8A9}" type="pres">
      <dgm:prSet presAssocID="{0B66ACD4-1082-4504-8D6A-2ED3960F2689}" presName="text2" presStyleLbl="fgAcc2" presStyleIdx="0" presStyleCnt="2" custLinFactNeighborX="484" custLinFactNeighborY="-35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8FE4D2-A559-4449-B5FF-861D3056023B}" type="pres">
      <dgm:prSet presAssocID="{0B66ACD4-1082-4504-8D6A-2ED3960F2689}" presName="hierChild3" presStyleCnt="0"/>
      <dgm:spPr/>
    </dgm:pt>
    <dgm:pt modelId="{E8574238-1C5F-411B-AB77-E8026C91379C}" type="pres">
      <dgm:prSet presAssocID="{DAE0C6F1-C52C-45E6-A27C-348F14A6686B}" presName="Name17" presStyleLbl="parChTrans1D3" presStyleIdx="0" presStyleCnt="2"/>
      <dgm:spPr/>
      <dgm:t>
        <a:bodyPr/>
        <a:lstStyle/>
        <a:p>
          <a:endParaRPr lang="ru-RU"/>
        </a:p>
      </dgm:t>
    </dgm:pt>
    <dgm:pt modelId="{9A5C8221-47A2-47E1-9909-08EF75DDCABC}" type="pres">
      <dgm:prSet presAssocID="{9748B1DA-C903-4A4F-B885-E32A2B11961B}" presName="hierRoot3" presStyleCnt="0"/>
      <dgm:spPr/>
    </dgm:pt>
    <dgm:pt modelId="{F708E4A4-EE62-4734-BFF0-AB589AF3930A}" type="pres">
      <dgm:prSet presAssocID="{9748B1DA-C903-4A4F-B885-E32A2B11961B}" presName="composite3" presStyleCnt="0"/>
      <dgm:spPr/>
    </dgm:pt>
    <dgm:pt modelId="{527D82CF-99BE-49A8-AB4F-DA868009508C}" type="pres">
      <dgm:prSet presAssocID="{9748B1DA-C903-4A4F-B885-E32A2B11961B}" presName="background3" presStyleLbl="node3" presStyleIdx="0" presStyleCnt="2"/>
      <dgm:spPr/>
    </dgm:pt>
    <dgm:pt modelId="{B21FC539-9374-472D-9DB1-2BB7D511E8FF}" type="pres">
      <dgm:prSet presAssocID="{9748B1DA-C903-4A4F-B885-E32A2B11961B}" presName="text3" presStyleLbl="fgAcc3" presStyleIdx="0" presStyleCnt="2" custScaleX="206882" custScaleY="208989" custLinFactNeighborX="-60830" custLinFactNeighborY="-230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0B3C42-5F27-40E6-AC86-A09831720BB5}" type="pres">
      <dgm:prSet presAssocID="{9748B1DA-C903-4A4F-B885-E32A2B11961B}" presName="hierChild4" presStyleCnt="0"/>
      <dgm:spPr/>
    </dgm:pt>
    <dgm:pt modelId="{BAB156C5-3FAF-476E-BA3A-35BEF2EAB704}" type="pres">
      <dgm:prSet presAssocID="{496E80ED-FDCC-44D5-AD6C-6D258EB81A7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9D80118-D70E-4122-9D9C-592F0985A2BB}" type="pres">
      <dgm:prSet presAssocID="{20074F18-9D8C-436B-BF3F-92D062C63B47}" presName="hierRoot2" presStyleCnt="0"/>
      <dgm:spPr/>
    </dgm:pt>
    <dgm:pt modelId="{9E312351-7102-4290-A4C5-E56989911D53}" type="pres">
      <dgm:prSet presAssocID="{20074F18-9D8C-436B-BF3F-92D062C63B47}" presName="composite2" presStyleCnt="0"/>
      <dgm:spPr/>
    </dgm:pt>
    <dgm:pt modelId="{31DD9EA4-0939-4B34-9526-E47EAB19CC9F}" type="pres">
      <dgm:prSet presAssocID="{20074F18-9D8C-436B-BF3F-92D062C63B47}" presName="background2" presStyleLbl="node2" presStyleIdx="1" presStyleCnt="2"/>
      <dgm:spPr/>
    </dgm:pt>
    <dgm:pt modelId="{154D6ABF-62A8-43E5-9ADC-FBB0675BDEC9}" type="pres">
      <dgm:prSet presAssocID="{20074F18-9D8C-436B-BF3F-92D062C63B47}" presName="text2" presStyleLbl="fgAcc2" presStyleIdx="1" presStyleCnt="2" custScaleY="52914" custLinFactNeighborX="16337" custLinFactNeighborY="-405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A654E4-B10A-4C0C-93ED-8E5DB51293C3}" type="pres">
      <dgm:prSet presAssocID="{20074F18-9D8C-436B-BF3F-92D062C63B47}" presName="hierChild3" presStyleCnt="0"/>
      <dgm:spPr/>
    </dgm:pt>
    <dgm:pt modelId="{B98A35A8-AE67-4CE2-9E31-0BE8A8D1C890}" type="pres">
      <dgm:prSet presAssocID="{7870A0AF-BD5F-4CBA-8A11-E56C488F9696}" presName="Name17" presStyleLbl="parChTrans1D3" presStyleIdx="1" presStyleCnt="2"/>
      <dgm:spPr/>
      <dgm:t>
        <a:bodyPr/>
        <a:lstStyle/>
        <a:p>
          <a:endParaRPr lang="ru-RU"/>
        </a:p>
      </dgm:t>
    </dgm:pt>
    <dgm:pt modelId="{0122707C-7F14-4353-BE82-03F2BCE1D233}" type="pres">
      <dgm:prSet presAssocID="{502716FD-908C-4ACA-9D5A-9665C3CB0FFA}" presName="hierRoot3" presStyleCnt="0"/>
      <dgm:spPr/>
    </dgm:pt>
    <dgm:pt modelId="{1B8A9EB3-FFED-4FF1-B9A2-977A740FDFAF}" type="pres">
      <dgm:prSet presAssocID="{502716FD-908C-4ACA-9D5A-9665C3CB0FFA}" presName="composite3" presStyleCnt="0"/>
      <dgm:spPr/>
    </dgm:pt>
    <dgm:pt modelId="{5FEE5B21-BA79-4D13-869D-8B177D942AA6}" type="pres">
      <dgm:prSet presAssocID="{502716FD-908C-4ACA-9D5A-9665C3CB0FFA}" presName="background3" presStyleLbl="node3" presStyleIdx="1" presStyleCnt="2"/>
      <dgm:spPr/>
    </dgm:pt>
    <dgm:pt modelId="{4998BA1B-9D51-4B81-8308-F080D479DF14}" type="pres">
      <dgm:prSet presAssocID="{502716FD-908C-4ACA-9D5A-9665C3CB0FFA}" presName="text3" presStyleLbl="fgAcc3" presStyleIdx="1" presStyleCnt="2" custScaleX="165350" custScaleY="191131" custLinFactNeighborX="39365" custLinFactNeighborY="223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2A2537-11D7-455D-9AB2-9017C251B590}" type="pres">
      <dgm:prSet presAssocID="{502716FD-908C-4ACA-9D5A-9665C3CB0FFA}" presName="hierChild4" presStyleCnt="0"/>
      <dgm:spPr/>
    </dgm:pt>
  </dgm:ptLst>
  <dgm:cxnLst>
    <dgm:cxn modelId="{AC1B668B-76A3-40FA-856A-67A4AD2BB879}" type="presOf" srcId="{9748B1DA-C903-4A4F-B885-E32A2B11961B}" destId="{B21FC539-9374-472D-9DB1-2BB7D511E8FF}" srcOrd="0" destOrd="0" presId="urn:microsoft.com/office/officeart/2005/8/layout/hierarchy1"/>
    <dgm:cxn modelId="{D469AA32-5AC8-43AB-89B8-664D70262C50}" srcId="{C218DAF6-6DEF-4202-B575-7994902744C8}" destId="{20074F18-9D8C-436B-BF3F-92D062C63B47}" srcOrd="1" destOrd="0" parTransId="{496E80ED-FDCC-44D5-AD6C-6D258EB81A7F}" sibTransId="{A6E3B2E9-D4BE-45D7-8464-54B21E924C81}"/>
    <dgm:cxn modelId="{FE3B65C2-894F-4DD5-A343-772D761A7498}" type="presOf" srcId="{392C3C61-C71F-4F35-BC26-41B0912A51C3}" destId="{8FCBEA87-97A3-4F7B-8CBD-2DEA856E2000}" srcOrd="0" destOrd="0" presId="urn:microsoft.com/office/officeart/2005/8/layout/hierarchy1"/>
    <dgm:cxn modelId="{4AB9C765-A074-4725-AC9F-5DA2755D1FD2}" srcId="{392C3C61-C71F-4F35-BC26-41B0912A51C3}" destId="{C218DAF6-6DEF-4202-B575-7994902744C8}" srcOrd="0" destOrd="0" parTransId="{D5DDCA82-6DFB-4251-9D9A-1038ED4DA3F0}" sibTransId="{0BE7D61B-44A5-48E1-A59C-881330D49B5A}"/>
    <dgm:cxn modelId="{C9FFAB87-4C80-495C-8757-90E19E5C3134}" type="presOf" srcId="{DAE0C6F1-C52C-45E6-A27C-348F14A6686B}" destId="{E8574238-1C5F-411B-AB77-E8026C91379C}" srcOrd="0" destOrd="0" presId="urn:microsoft.com/office/officeart/2005/8/layout/hierarchy1"/>
    <dgm:cxn modelId="{6EEAC74A-E66B-4C5A-A72C-9903B215A4BA}" srcId="{20074F18-9D8C-436B-BF3F-92D062C63B47}" destId="{502716FD-908C-4ACA-9D5A-9665C3CB0FFA}" srcOrd="0" destOrd="0" parTransId="{7870A0AF-BD5F-4CBA-8A11-E56C488F9696}" sibTransId="{91707928-8D3E-468D-9F55-FB1994DC942B}"/>
    <dgm:cxn modelId="{416141F8-D4BC-401C-B30F-205B484D8A36}" type="presOf" srcId="{502716FD-908C-4ACA-9D5A-9665C3CB0FFA}" destId="{4998BA1B-9D51-4B81-8308-F080D479DF14}" srcOrd="0" destOrd="0" presId="urn:microsoft.com/office/officeart/2005/8/layout/hierarchy1"/>
    <dgm:cxn modelId="{5E90F6ED-F9A4-4C7B-92A9-75CC372B8C93}" type="presOf" srcId="{C218DAF6-6DEF-4202-B575-7994902744C8}" destId="{7C4589FF-4FE7-4616-81CC-D06B8B3B72D5}" srcOrd="0" destOrd="0" presId="urn:microsoft.com/office/officeart/2005/8/layout/hierarchy1"/>
    <dgm:cxn modelId="{8756358F-078F-4041-AE97-6F02243C9534}" type="presOf" srcId="{970CAB44-A92B-4269-B01B-9CAE2B20441E}" destId="{D60A3092-8A86-4FBB-84BB-23FE7AB128AF}" srcOrd="0" destOrd="0" presId="urn:microsoft.com/office/officeart/2005/8/layout/hierarchy1"/>
    <dgm:cxn modelId="{B6AB7DE5-C9A9-48A2-8217-B5B8E3B591B0}" type="presOf" srcId="{20074F18-9D8C-436B-BF3F-92D062C63B47}" destId="{154D6ABF-62A8-43E5-9ADC-FBB0675BDEC9}" srcOrd="0" destOrd="0" presId="urn:microsoft.com/office/officeart/2005/8/layout/hierarchy1"/>
    <dgm:cxn modelId="{54A78290-888E-4391-B705-2A4E844B5C29}" type="presOf" srcId="{496E80ED-FDCC-44D5-AD6C-6D258EB81A7F}" destId="{BAB156C5-3FAF-476E-BA3A-35BEF2EAB704}" srcOrd="0" destOrd="0" presId="urn:microsoft.com/office/officeart/2005/8/layout/hierarchy1"/>
    <dgm:cxn modelId="{7ED85B9F-9B95-4DEA-B0AA-7EA2C51D5BA1}" srcId="{0B66ACD4-1082-4504-8D6A-2ED3960F2689}" destId="{9748B1DA-C903-4A4F-B885-E32A2B11961B}" srcOrd="0" destOrd="0" parTransId="{DAE0C6F1-C52C-45E6-A27C-348F14A6686B}" sibTransId="{3BC8EE8D-36A6-453B-A22A-8CFC3FD5015B}"/>
    <dgm:cxn modelId="{C4F8626E-4EB8-4CC2-BC71-4EDA6554E197}" type="presOf" srcId="{0B66ACD4-1082-4504-8D6A-2ED3960F2689}" destId="{CD3E91F4-B99C-4EDB-AE72-A5591FE7D8A9}" srcOrd="0" destOrd="0" presId="urn:microsoft.com/office/officeart/2005/8/layout/hierarchy1"/>
    <dgm:cxn modelId="{A3973343-8D02-46B5-A3DC-B6610981420B}" srcId="{C218DAF6-6DEF-4202-B575-7994902744C8}" destId="{0B66ACD4-1082-4504-8D6A-2ED3960F2689}" srcOrd="0" destOrd="0" parTransId="{970CAB44-A92B-4269-B01B-9CAE2B20441E}" sibTransId="{90F3FE3F-E3E4-4E9E-8B95-42EE7026A639}"/>
    <dgm:cxn modelId="{15B91453-FA8A-478A-818A-4A74354E9DE3}" type="presOf" srcId="{7870A0AF-BD5F-4CBA-8A11-E56C488F9696}" destId="{B98A35A8-AE67-4CE2-9E31-0BE8A8D1C890}" srcOrd="0" destOrd="0" presId="urn:microsoft.com/office/officeart/2005/8/layout/hierarchy1"/>
    <dgm:cxn modelId="{3A29E7B2-4426-4200-9D5C-E50DFA32F360}" type="presParOf" srcId="{8FCBEA87-97A3-4F7B-8CBD-2DEA856E2000}" destId="{ADCA00A0-E154-4F38-92B7-03EDAD87CAE6}" srcOrd="0" destOrd="0" presId="urn:microsoft.com/office/officeart/2005/8/layout/hierarchy1"/>
    <dgm:cxn modelId="{F8056266-3CC3-43CD-9834-C2BB9F44E85B}" type="presParOf" srcId="{ADCA00A0-E154-4F38-92B7-03EDAD87CAE6}" destId="{514727F9-FFD7-46F4-8A84-3E5D20E8B08B}" srcOrd="0" destOrd="0" presId="urn:microsoft.com/office/officeart/2005/8/layout/hierarchy1"/>
    <dgm:cxn modelId="{74E9AD7E-2DA1-4850-BB35-415889349500}" type="presParOf" srcId="{514727F9-FFD7-46F4-8A84-3E5D20E8B08B}" destId="{FA2CF425-F092-4146-8A7E-E6B608830DF5}" srcOrd="0" destOrd="0" presId="urn:microsoft.com/office/officeart/2005/8/layout/hierarchy1"/>
    <dgm:cxn modelId="{DB2D87E6-AC88-4CA6-AF64-EA09094E4025}" type="presParOf" srcId="{514727F9-FFD7-46F4-8A84-3E5D20E8B08B}" destId="{7C4589FF-4FE7-4616-81CC-D06B8B3B72D5}" srcOrd="1" destOrd="0" presId="urn:microsoft.com/office/officeart/2005/8/layout/hierarchy1"/>
    <dgm:cxn modelId="{7F8F9DBF-7335-4A4D-A350-E62FF3ABA8B9}" type="presParOf" srcId="{ADCA00A0-E154-4F38-92B7-03EDAD87CAE6}" destId="{B3073E05-F2E0-4B31-A2C6-36F54459132F}" srcOrd="1" destOrd="0" presId="urn:microsoft.com/office/officeart/2005/8/layout/hierarchy1"/>
    <dgm:cxn modelId="{64F53307-B815-469C-906D-3A90D2D7EBA3}" type="presParOf" srcId="{B3073E05-F2E0-4B31-A2C6-36F54459132F}" destId="{D60A3092-8A86-4FBB-84BB-23FE7AB128AF}" srcOrd="0" destOrd="0" presId="urn:microsoft.com/office/officeart/2005/8/layout/hierarchy1"/>
    <dgm:cxn modelId="{99FC8209-2257-4AD6-A53B-BA8243E2505F}" type="presParOf" srcId="{B3073E05-F2E0-4B31-A2C6-36F54459132F}" destId="{7DA60580-CA30-4434-A0D0-3AB17417CF12}" srcOrd="1" destOrd="0" presId="urn:microsoft.com/office/officeart/2005/8/layout/hierarchy1"/>
    <dgm:cxn modelId="{1591EDF2-9113-489C-A161-D0F0593CC1DB}" type="presParOf" srcId="{7DA60580-CA30-4434-A0D0-3AB17417CF12}" destId="{9EBC1791-B4C4-4411-B49A-31BC7C41F01F}" srcOrd="0" destOrd="0" presId="urn:microsoft.com/office/officeart/2005/8/layout/hierarchy1"/>
    <dgm:cxn modelId="{8C7960FB-F80E-47E5-B88C-D9AF30678937}" type="presParOf" srcId="{9EBC1791-B4C4-4411-B49A-31BC7C41F01F}" destId="{B0DE1024-AD0A-4A76-A879-D800836C81FC}" srcOrd="0" destOrd="0" presId="urn:microsoft.com/office/officeart/2005/8/layout/hierarchy1"/>
    <dgm:cxn modelId="{C3E495E8-E17A-4558-8C48-01A85FBB5F42}" type="presParOf" srcId="{9EBC1791-B4C4-4411-B49A-31BC7C41F01F}" destId="{CD3E91F4-B99C-4EDB-AE72-A5591FE7D8A9}" srcOrd="1" destOrd="0" presId="urn:microsoft.com/office/officeart/2005/8/layout/hierarchy1"/>
    <dgm:cxn modelId="{411EA478-B56C-44D4-8653-FA3F2F6E6781}" type="presParOf" srcId="{7DA60580-CA30-4434-A0D0-3AB17417CF12}" destId="{108FE4D2-A559-4449-B5FF-861D3056023B}" srcOrd="1" destOrd="0" presId="urn:microsoft.com/office/officeart/2005/8/layout/hierarchy1"/>
    <dgm:cxn modelId="{07E7AAA2-AC80-4000-82E4-5EEE934FFEC1}" type="presParOf" srcId="{108FE4D2-A559-4449-B5FF-861D3056023B}" destId="{E8574238-1C5F-411B-AB77-E8026C91379C}" srcOrd="0" destOrd="0" presId="urn:microsoft.com/office/officeart/2005/8/layout/hierarchy1"/>
    <dgm:cxn modelId="{104AAC5B-DDB1-42F1-B3AD-67D5F495E686}" type="presParOf" srcId="{108FE4D2-A559-4449-B5FF-861D3056023B}" destId="{9A5C8221-47A2-47E1-9909-08EF75DDCABC}" srcOrd="1" destOrd="0" presId="urn:microsoft.com/office/officeart/2005/8/layout/hierarchy1"/>
    <dgm:cxn modelId="{D0739BF4-AC0E-411C-89F9-92FFE35C638C}" type="presParOf" srcId="{9A5C8221-47A2-47E1-9909-08EF75DDCABC}" destId="{F708E4A4-EE62-4734-BFF0-AB589AF3930A}" srcOrd="0" destOrd="0" presId="urn:microsoft.com/office/officeart/2005/8/layout/hierarchy1"/>
    <dgm:cxn modelId="{432778D6-467B-48B9-8F24-93BF0F012B19}" type="presParOf" srcId="{F708E4A4-EE62-4734-BFF0-AB589AF3930A}" destId="{527D82CF-99BE-49A8-AB4F-DA868009508C}" srcOrd="0" destOrd="0" presId="urn:microsoft.com/office/officeart/2005/8/layout/hierarchy1"/>
    <dgm:cxn modelId="{FF061623-84A6-4F26-A739-B2F41955A358}" type="presParOf" srcId="{F708E4A4-EE62-4734-BFF0-AB589AF3930A}" destId="{B21FC539-9374-472D-9DB1-2BB7D511E8FF}" srcOrd="1" destOrd="0" presId="urn:microsoft.com/office/officeart/2005/8/layout/hierarchy1"/>
    <dgm:cxn modelId="{49C5247C-5E96-4D61-9EAC-95ECEBE93845}" type="presParOf" srcId="{9A5C8221-47A2-47E1-9909-08EF75DDCABC}" destId="{FE0B3C42-5F27-40E6-AC86-A09831720BB5}" srcOrd="1" destOrd="0" presId="urn:microsoft.com/office/officeart/2005/8/layout/hierarchy1"/>
    <dgm:cxn modelId="{415AA44E-7669-4164-B543-7398015EEB38}" type="presParOf" srcId="{B3073E05-F2E0-4B31-A2C6-36F54459132F}" destId="{BAB156C5-3FAF-476E-BA3A-35BEF2EAB704}" srcOrd="2" destOrd="0" presId="urn:microsoft.com/office/officeart/2005/8/layout/hierarchy1"/>
    <dgm:cxn modelId="{BBD60CCD-55DE-4856-B7F8-2F854107015B}" type="presParOf" srcId="{B3073E05-F2E0-4B31-A2C6-36F54459132F}" destId="{59D80118-D70E-4122-9D9C-592F0985A2BB}" srcOrd="3" destOrd="0" presId="urn:microsoft.com/office/officeart/2005/8/layout/hierarchy1"/>
    <dgm:cxn modelId="{88570736-7051-4A20-95C2-20B91EF00199}" type="presParOf" srcId="{59D80118-D70E-4122-9D9C-592F0985A2BB}" destId="{9E312351-7102-4290-A4C5-E56989911D53}" srcOrd="0" destOrd="0" presId="urn:microsoft.com/office/officeart/2005/8/layout/hierarchy1"/>
    <dgm:cxn modelId="{7524C4E1-51C8-4172-BA50-A67845B17BC9}" type="presParOf" srcId="{9E312351-7102-4290-A4C5-E56989911D53}" destId="{31DD9EA4-0939-4B34-9526-E47EAB19CC9F}" srcOrd="0" destOrd="0" presId="urn:microsoft.com/office/officeart/2005/8/layout/hierarchy1"/>
    <dgm:cxn modelId="{EE8485FA-7483-4AD5-A7DD-DD8508ED10A0}" type="presParOf" srcId="{9E312351-7102-4290-A4C5-E56989911D53}" destId="{154D6ABF-62A8-43E5-9ADC-FBB0675BDEC9}" srcOrd="1" destOrd="0" presId="urn:microsoft.com/office/officeart/2005/8/layout/hierarchy1"/>
    <dgm:cxn modelId="{FD19CA28-9B57-4574-B233-5EC2027F1A7D}" type="presParOf" srcId="{59D80118-D70E-4122-9D9C-592F0985A2BB}" destId="{02A654E4-B10A-4C0C-93ED-8E5DB51293C3}" srcOrd="1" destOrd="0" presId="urn:microsoft.com/office/officeart/2005/8/layout/hierarchy1"/>
    <dgm:cxn modelId="{6E9F4083-B580-4484-8752-30C6EDFA076E}" type="presParOf" srcId="{02A654E4-B10A-4C0C-93ED-8E5DB51293C3}" destId="{B98A35A8-AE67-4CE2-9E31-0BE8A8D1C890}" srcOrd="0" destOrd="0" presId="urn:microsoft.com/office/officeart/2005/8/layout/hierarchy1"/>
    <dgm:cxn modelId="{31E4904E-DEF8-4EA0-B8BE-5C737DAFDF3C}" type="presParOf" srcId="{02A654E4-B10A-4C0C-93ED-8E5DB51293C3}" destId="{0122707C-7F14-4353-BE82-03F2BCE1D233}" srcOrd="1" destOrd="0" presId="urn:microsoft.com/office/officeart/2005/8/layout/hierarchy1"/>
    <dgm:cxn modelId="{4C2BC420-5B3F-405A-9AFA-BC7688F8DD23}" type="presParOf" srcId="{0122707C-7F14-4353-BE82-03F2BCE1D233}" destId="{1B8A9EB3-FFED-4FF1-B9A2-977A740FDFAF}" srcOrd="0" destOrd="0" presId="urn:microsoft.com/office/officeart/2005/8/layout/hierarchy1"/>
    <dgm:cxn modelId="{1C87B2C0-EC0B-4CCE-8A36-9409DEDED499}" type="presParOf" srcId="{1B8A9EB3-FFED-4FF1-B9A2-977A740FDFAF}" destId="{5FEE5B21-BA79-4D13-869D-8B177D942AA6}" srcOrd="0" destOrd="0" presId="urn:microsoft.com/office/officeart/2005/8/layout/hierarchy1"/>
    <dgm:cxn modelId="{47F5C14D-E9A4-4631-95A4-476AD5861DFB}" type="presParOf" srcId="{1B8A9EB3-FFED-4FF1-B9A2-977A740FDFAF}" destId="{4998BA1B-9D51-4B81-8308-F080D479DF14}" srcOrd="1" destOrd="0" presId="urn:microsoft.com/office/officeart/2005/8/layout/hierarchy1"/>
    <dgm:cxn modelId="{4F106025-A685-4C65-B548-FAB134C5DC86}" type="presParOf" srcId="{0122707C-7F14-4353-BE82-03F2BCE1D233}" destId="{A62A2537-11D7-455D-9AB2-9017C251B5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0FF7D3-5D7A-400C-9C53-C6FFF545209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C8325C3-4E54-435B-8F30-0E9284531646}">
      <dgm:prSet phldrT="[Текст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Наводящие вопросы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89031B-568E-42A9-BC33-9DA4A25B1474}" type="parTrans" cxnId="{4A658B20-B4D9-4F88-BF80-6C1A234DA66E}">
      <dgm:prSet/>
      <dgm:spPr/>
      <dgm:t>
        <a:bodyPr/>
        <a:lstStyle/>
        <a:p>
          <a:endParaRPr lang="ru-RU"/>
        </a:p>
      </dgm:t>
    </dgm:pt>
    <dgm:pt modelId="{95A83D57-1944-4FDD-85E6-C9DED84E2253}" type="sibTrans" cxnId="{4A658B20-B4D9-4F88-BF80-6C1A234DA66E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endParaRPr lang="ru-RU"/>
        </a:p>
      </dgm:t>
    </dgm:pt>
    <dgm:pt modelId="{33B55E3C-64B6-4CCA-8E28-012A0D2C97B0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Задания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EE4C96-2442-4A31-BABF-6D6404945DA2}" type="parTrans" cxnId="{BC12B25D-0611-4A2D-80C4-163C6461865D}">
      <dgm:prSet/>
      <dgm:spPr/>
      <dgm:t>
        <a:bodyPr/>
        <a:lstStyle/>
        <a:p>
          <a:endParaRPr lang="ru-RU"/>
        </a:p>
      </dgm:t>
    </dgm:pt>
    <dgm:pt modelId="{C389492D-5FCF-42D1-A23B-63CB34E1F942}" type="sibTrans" cxnId="{BC12B25D-0611-4A2D-80C4-163C6461865D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endParaRPr lang="ru-RU"/>
        </a:p>
      </dgm:t>
    </dgm:pt>
    <dgm:pt modelId="{70C2C13F-8AF2-41FE-8B9A-E28FC9AF2A5C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Вопрос на обобщение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093BD4-66F1-49A5-B7AF-CF2F8F8FC166}" type="parTrans" cxnId="{D063AFD5-92DC-4879-8A1E-F6D06D0AF062}">
      <dgm:prSet/>
      <dgm:spPr/>
      <dgm:t>
        <a:bodyPr/>
        <a:lstStyle/>
        <a:p>
          <a:endParaRPr lang="ru-RU"/>
        </a:p>
      </dgm:t>
    </dgm:pt>
    <dgm:pt modelId="{68C2FF72-9464-43C9-B16D-139B20DE59EB}" type="sibTrans" cxnId="{D063AFD5-92DC-4879-8A1E-F6D06D0AF062}">
      <dgm:prSet/>
      <dgm:spPr/>
      <dgm:t>
        <a:bodyPr/>
        <a:lstStyle/>
        <a:p>
          <a:endParaRPr lang="ru-RU"/>
        </a:p>
      </dgm:t>
    </dgm:pt>
    <dgm:pt modelId="{8AB84158-F9D9-4C5B-A782-3823F7F4677B}" type="pres">
      <dgm:prSet presAssocID="{D80FF7D3-5D7A-400C-9C53-C6FFF5452098}" presName="Name0" presStyleCnt="0">
        <dgm:presLayoutVars>
          <dgm:dir/>
          <dgm:resizeHandles val="exact"/>
        </dgm:presLayoutVars>
      </dgm:prSet>
      <dgm:spPr/>
    </dgm:pt>
    <dgm:pt modelId="{DF7EFDC5-4EEE-4FDE-8475-F2D31BEFDED7}" type="pres">
      <dgm:prSet presAssocID="{DC8325C3-4E54-435B-8F30-0E9284531646}" presName="node" presStyleLbl="node1" presStyleIdx="0" presStyleCnt="3" custLinFactNeighborX="6621" custLinFactNeighborY="58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8FA4BE-50AD-48C0-89B4-D5391AB3E595}" type="pres">
      <dgm:prSet presAssocID="{95A83D57-1944-4FDD-85E6-C9DED84E225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AB1441EF-3F5A-4CAA-9FE6-4EB34D451304}" type="pres">
      <dgm:prSet presAssocID="{95A83D57-1944-4FDD-85E6-C9DED84E225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9190B6B-65FE-4AD8-9727-B4CCCED1B3D9}" type="pres">
      <dgm:prSet presAssocID="{33B55E3C-64B6-4CCA-8E28-012A0D2C97B0}" presName="node" presStyleLbl="node1" presStyleIdx="1" presStyleCnt="3" custLinFactNeighborX="-4261" custLinFactNeighborY="57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7974CC-88A7-45F9-BD66-0E5A0B57DFAB}" type="pres">
      <dgm:prSet presAssocID="{C389492D-5FCF-42D1-A23B-63CB34E1F94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2CC9896-D930-42DD-B502-04F53637C50B}" type="pres">
      <dgm:prSet presAssocID="{C389492D-5FCF-42D1-A23B-63CB34E1F94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1494F2B2-5082-4CF8-9771-2C1AFC77E42C}" type="pres">
      <dgm:prSet presAssocID="{70C2C13F-8AF2-41FE-8B9A-E28FC9AF2A5C}" presName="node" presStyleLbl="node1" presStyleIdx="2" presStyleCnt="3" custLinFactNeighborX="836" custLinFactNeighborY="58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12B25D-0611-4A2D-80C4-163C6461865D}" srcId="{D80FF7D3-5D7A-400C-9C53-C6FFF5452098}" destId="{33B55E3C-64B6-4CCA-8E28-012A0D2C97B0}" srcOrd="1" destOrd="0" parTransId="{31EE4C96-2442-4A31-BABF-6D6404945DA2}" sibTransId="{C389492D-5FCF-42D1-A23B-63CB34E1F942}"/>
    <dgm:cxn modelId="{D063AFD5-92DC-4879-8A1E-F6D06D0AF062}" srcId="{D80FF7D3-5D7A-400C-9C53-C6FFF5452098}" destId="{70C2C13F-8AF2-41FE-8B9A-E28FC9AF2A5C}" srcOrd="2" destOrd="0" parTransId="{AB093BD4-66F1-49A5-B7AF-CF2F8F8FC166}" sibTransId="{68C2FF72-9464-43C9-B16D-139B20DE59EB}"/>
    <dgm:cxn modelId="{197F2041-128F-4170-9A96-3B41B249C5A5}" type="presOf" srcId="{70C2C13F-8AF2-41FE-8B9A-E28FC9AF2A5C}" destId="{1494F2B2-5082-4CF8-9771-2C1AFC77E42C}" srcOrd="0" destOrd="0" presId="urn:microsoft.com/office/officeart/2005/8/layout/process1"/>
    <dgm:cxn modelId="{E8059733-805A-47E5-8754-2E0D7D4AD4E8}" type="presOf" srcId="{95A83D57-1944-4FDD-85E6-C9DED84E2253}" destId="{AB1441EF-3F5A-4CAA-9FE6-4EB34D451304}" srcOrd="1" destOrd="0" presId="urn:microsoft.com/office/officeart/2005/8/layout/process1"/>
    <dgm:cxn modelId="{0B7D7508-8A2C-4FB4-9EEA-AE73F556D6D8}" type="presOf" srcId="{C389492D-5FCF-42D1-A23B-63CB34E1F942}" destId="{D67974CC-88A7-45F9-BD66-0E5A0B57DFAB}" srcOrd="0" destOrd="0" presId="urn:microsoft.com/office/officeart/2005/8/layout/process1"/>
    <dgm:cxn modelId="{B8D4EEB0-1822-4ACC-B29A-5D45601B1D59}" type="presOf" srcId="{C389492D-5FCF-42D1-A23B-63CB34E1F942}" destId="{32CC9896-D930-42DD-B502-04F53637C50B}" srcOrd="1" destOrd="0" presId="urn:microsoft.com/office/officeart/2005/8/layout/process1"/>
    <dgm:cxn modelId="{48EAB195-9BBF-4874-A2F8-EDCA86E17173}" type="presOf" srcId="{D80FF7D3-5D7A-400C-9C53-C6FFF5452098}" destId="{8AB84158-F9D9-4C5B-A782-3823F7F4677B}" srcOrd="0" destOrd="0" presId="urn:microsoft.com/office/officeart/2005/8/layout/process1"/>
    <dgm:cxn modelId="{6A4199FB-5A3F-475A-BA7B-B24F73B8D536}" type="presOf" srcId="{DC8325C3-4E54-435B-8F30-0E9284531646}" destId="{DF7EFDC5-4EEE-4FDE-8475-F2D31BEFDED7}" srcOrd="0" destOrd="0" presId="urn:microsoft.com/office/officeart/2005/8/layout/process1"/>
    <dgm:cxn modelId="{C27DF0F8-324A-4B64-8264-6D6D88BF9D12}" type="presOf" srcId="{95A83D57-1944-4FDD-85E6-C9DED84E2253}" destId="{1B8FA4BE-50AD-48C0-89B4-D5391AB3E595}" srcOrd="0" destOrd="0" presId="urn:microsoft.com/office/officeart/2005/8/layout/process1"/>
    <dgm:cxn modelId="{E9DD6D69-503A-4DB1-86CE-50E3C8BC25E6}" type="presOf" srcId="{33B55E3C-64B6-4CCA-8E28-012A0D2C97B0}" destId="{69190B6B-65FE-4AD8-9727-B4CCCED1B3D9}" srcOrd="0" destOrd="0" presId="urn:microsoft.com/office/officeart/2005/8/layout/process1"/>
    <dgm:cxn modelId="{4A658B20-B4D9-4F88-BF80-6C1A234DA66E}" srcId="{D80FF7D3-5D7A-400C-9C53-C6FFF5452098}" destId="{DC8325C3-4E54-435B-8F30-0E9284531646}" srcOrd="0" destOrd="0" parTransId="{7F89031B-568E-42A9-BC33-9DA4A25B1474}" sibTransId="{95A83D57-1944-4FDD-85E6-C9DED84E2253}"/>
    <dgm:cxn modelId="{2655C22F-386C-4154-AC56-D35A99CCD148}" type="presParOf" srcId="{8AB84158-F9D9-4C5B-A782-3823F7F4677B}" destId="{DF7EFDC5-4EEE-4FDE-8475-F2D31BEFDED7}" srcOrd="0" destOrd="0" presId="urn:microsoft.com/office/officeart/2005/8/layout/process1"/>
    <dgm:cxn modelId="{D0049C98-CDAA-4120-AA80-1FCA541A6ED2}" type="presParOf" srcId="{8AB84158-F9D9-4C5B-A782-3823F7F4677B}" destId="{1B8FA4BE-50AD-48C0-89B4-D5391AB3E595}" srcOrd="1" destOrd="0" presId="urn:microsoft.com/office/officeart/2005/8/layout/process1"/>
    <dgm:cxn modelId="{C9594399-AC8C-4B1C-B1D9-75CBF0B91933}" type="presParOf" srcId="{1B8FA4BE-50AD-48C0-89B4-D5391AB3E595}" destId="{AB1441EF-3F5A-4CAA-9FE6-4EB34D451304}" srcOrd="0" destOrd="0" presId="urn:microsoft.com/office/officeart/2005/8/layout/process1"/>
    <dgm:cxn modelId="{677C9B75-D9D3-4396-B2C9-443CE45469BD}" type="presParOf" srcId="{8AB84158-F9D9-4C5B-A782-3823F7F4677B}" destId="{69190B6B-65FE-4AD8-9727-B4CCCED1B3D9}" srcOrd="2" destOrd="0" presId="urn:microsoft.com/office/officeart/2005/8/layout/process1"/>
    <dgm:cxn modelId="{B95EA9D7-BC22-4326-AA3F-CD4B24BE6E12}" type="presParOf" srcId="{8AB84158-F9D9-4C5B-A782-3823F7F4677B}" destId="{D67974CC-88A7-45F9-BD66-0E5A0B57DFAB}" srcOrd="3" destOrd="0" presId="urn:microsoft.com/office/officeart/2005/8/layout/process1"/>
    <dgm:cxn modelId="{D9CF0858-DBBA-41B2-933A-B13F9DD7B97E}" type="presParOf" srcId="{D67974CC-88A7-45F9-BD66-0E5A0B57DFAB}" destId="{32CC9896-D930-42DD-B502-04F53637C50B}" srcOrd="0" destOrd="0" presId="urn:microsoft.com/office/officeart/2005/8/layout/process1"/>
    <dgm:cxn modelId="{4059131C-80BF-4F14-BDFB-7D13D468798D}" type="presParOf" srcId="{8AB84158-F9D9-4C5B-A782-3823F7F4677B}" destId="{1494F2B2-5082-4CF8-9771-2C1AFC77E42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5733A9-0331-432D-8AFD-24DCF29D8FE8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3A2CF3-3304-458F-B0C9-4FD29EBCB403}">
      <dgm:prSet phldrT="[Текст]"/>
      <dgm:spPr/>
      <dgm:t>
        <a:bodyPr/>
        <a:lstStyle/>
        <a:p>
          <a:pPr algn="l"/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Проблемно-диалогическое обучение</a:t>
          </a:r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– это тип обучения, обеспечивающий творческое усвоение знаний учащимися посредством специально организованного учителем диалога. 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31BC3D-EAD0-435B-BA17-5A0400702633}" type="parTrans" cxnId="{40474ACF-EE7B-4E92-A5CE-7C47449B5372}">
      <dgm:prSet/>
      <dgm:spPr/>
      <dgm:t>
        <a:bodyPr/>
        <a:lstStyle/>
        <a:p>
          <a:endParaRPr lang="ru-RU"/>
        </a:p>
      </dgm:t>
    </dgm:pt>
    <dgm:pt modelId="{04BEC7D3-AAF1-40A2-A433-D35EB81D9A5C}" type="sibTrans" cxnId="{40474ACF-EE7B-4E92-A5CE-7C47449B5372}">
      <dgm:prSet/>
      <dgm:spPr/>
      <dgm:t>
        <a:bodyPr/>
        <a:lstStyle/>
        <a:p>
          <a:endParaRPr lang="ru-RU"/>
        </a:p>
      </dgm:t>
    </dgm:pt>
    <dgm:pt modelId="{938D1BB8-9652-434B-A925-C7D828E793B8}">
      <dgm:prSet phldrT="[Текст]"/>
      <dgm:spPr/>
      <dgm:t>
        <a:bodyPr/>
        <a:lstStyle/>
        <a:p>
          <a:pPr algn="l"/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Традиционное обучение </a:t>
          </a:r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 это тип обучения, обеспечивающий репродуктивное усвоение знаний, умений и навыков.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405489-AA37-4DEA-B72B-EF3407EC32CA}" type="parTrans" cxnId="{E0795DE4-39D7-42E1-A26C-72FFFE1564EC}">
      <dgm:prSet/>
      <dgm:spPr/>
      <dgm:t>
        <a:bodyPr/>
        <a:lstStyle/>
        <a:p>
          <a:endParaRPr lang="ru-RU"/>
        </a:p>
      </dgm:t>
    </dgm:pt>
    <dgm:pt modelId="{5E283B80-5B7D-4B83-8C5F-BBF7CF77285D}" type="sibTrans" cxnId="{E0795DE4-39D7-42E1-A26C-72FFFE1564EC}">
      <dgm:prSet/>
      <dgm:spPr/>
      <dgm:t>
        <a:bodyPr/>
        <a:lstStyle/>
        <a:p>
          <a:endParaRPr lang="ru-RU"/>
        </a:p>
      </dgm:t>
    </dgm:pt>
    <dgm:pt modelId="{7DDBDD4F-D3CA-43DD-84F0-ADA07C287484}" type="pres">
      <dgm:prSet presAssocID="{185733A9-0331-432D-8AFD-24DCF29D8FE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3A1709-11EF-48D7-A7FD-BCB489531A90}" type="pres">
      <dgm:prSet presAssocID="{185733A9-0331-432D-8AFD-24DCF29D8FE8}" presName="divider" presStyleLbl="fgShp" presStyleIdx="0" presStyleCnt="1"/>
      <dgm:spPr/>
    </dgm:pt>
    <dgm:pt modelId="{5F1814AC-96F5-4F06-9CE2-3FA36D64649F}" type="pres">
      <dgm:prSet presAssocID="{2F3A2CF3-3304-458F-B0C9-4FD29EBCB403}" presName="downArrow" presStyleLbl="node1" presStyleIdx="0" presStyleCnt="2"/>
      <dgm:spPr>
        <a:solidFill>
          <a:schemeClr val="accent2">
            <a:lumMod val="50000"/>
          </a:schemeClr>
        </a:solidFill>
      </dgm:spPr>
    </dgm:pt>
    <dgm:pt modelId="{D4C160D8-E9DC-4863-B2C5-1327E9F66F94}" type="pres">
      <dgm:prSet presAssocID="{2F3A2CF3-3304-458F-B0C9-4FD29EBCB403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978DA7-EB91-4C31-AE62-F238FF773EC5}" type="pres">
      <dgm:prSet presAssocID="{938D1BB8-9652-434B-A925-C7D828E793B8}" presName="upArrow" presStyleLbl="node1" presStyleIdx="1" presStyleCnt="2"/>
      <dgm:spPr>
        <a:solidFill>
          <a:schemeClr val="accent2">
            <a:lumMod val="75000"/>
          </a:schemeClr>
        </a:solidFill>
      </dgm:spPr>
    </dgm:pt>
    <dgm:pt modelId="{ED6F687F-3074-49DC-A101-3A8E822F72CA}" type="pres">
      <dgm:prSet presAssocID="{938D1BB8-9652-434B-A925-C7D828E793B8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FEEF74-1F96-43AE-8A09-7A2788B2C110}" type="presOf" srcId="{2F3A2CF3-3304-458F-B0C9-4FD29EBCB403}" destId="{D4C160D8-E9DC-4863-B2C5-1327E9F66F94}" srcOrd="0" destOrd="0" presId="urn:microsoft.com/office/officeart/2005/8/layout/arrow3"/>
    <dgm:cxn modelId="{E0795DE4-39D7-42E1-A26C-72FFFE1564EC}" srcId="{185733A9-0331-432D-8AFD-24DCF29D8FE8}" destId="{938D1BB8-9652-434B-A925-C7D828E793B8}" srcOrd="1" destOrd="0" parTransId="{EB405489-AA37-4DEA-B72B-EF3407EC32CA}" sibTransId="{5E283B80-5B7D-4B83-8C5F-BBF7CF77285D}"/>
    <dgm:cxn modelId="{37A49280-2571-42A5-9552-B3B27710FCE1}" type="presOf" srcId="{185733A9-0331-432D-8AFD-24DCF29D8FE8}" destId="{7DDBDD4F-D3CA-43DD-84F0-ADA07C287484}" srcOrd="0" destOrd="0" presId="urn:microsoft.com/office/officeart/2005/8/layout/arrow3"/>
    <dgm:cxn modelId="{40474ACF-EE7B-4E92-A5CE-7C47449B5372}" srcId="{185733A9-0331-432D-8AFD-24DCF29D8FE8}" destId="{2F3A2CF3-3304-458F-B0C9-4FD29EBCB403}" srcOrd="0" destOrd="0" parTransId="{9031BC3D-EAD0-435B-BA17-5A0400702633}" sibTransId="{04BEC7D3-AAF1-40A2-A433-D35EB81D9A5C}"/>
    <dgm:cxn modelId="{2251F995-AE3E-4B29-B4EC-A1200E63320C}" type="presOf" srcId="{938D1BB8-9652-434B-A925-C7D828E793B8}" destId="{ED6F687F-3074-49DC-A101-3A8E822F72CA}" srcOrd="0" destOrd="0" presId="urn:microsoft.com/office/officeart/2005/8/layout/arrow3"/>
    <dgm:cxn modelId="{CAE1AA84-6B74-45B9-8D12-97428F1821A6}" type="presParOf" srcId="{7DDBDD4F-D3CA-43DD-84F0-ADA07C287484}" destId="{D83A1709-11EF-48D7-A7FD-BCB489531A90}" srcOrd="0" destOrd="0" presId="urn:microsoft.com/office/officeart/2005/8/layout/arrow3"/>
    <dgm:cxn modelId="{AD07F0FE-33B8-45E4-85B0-743320E196B4}" type="presParOf" srcId="{7DDBDD4F-D3CA-43DD-84F0-ADA07C287484}" destId="{5F1814AC-96F5-4F06-9CE2-3FA36D64649F}" srcOrd="1" destOrd="0" presId="urn:microsoft.com/office/officeart/2005/8/layout/arrow3"/>
    <dgm:cxn modelId="{285566AD-03CD-48B4-87EE-51F92D923A53}" type="presParOf" srcId="{7DDBDD4F-D3CA-43DD-84F0-ADA07C287484}" destId="{D4C160D8-E9DC-4863-B2C5-1327E9F66F94}" srcOrd="2" destOrd="0" presId="urn:microsoft.com/office/officeart/2005/8/layout/arrow3"/>
    <dgm:cxn modelId="{DF2BEE57-3B0F-4792-A4D2-1D1956BDF220}" type="presParOf" srcId="{7DDBDD4F-D3CA-43DD-84F0-ADA07C287484}" destId="{71978DA7-EB91-4C31-AE62-F238FF773EC5}" srcOrd="3" destOrd="0" presId="urn:microsoft.com/office/officeart/2005/8/layout/arrow3"/>
    <dgm:cxn modelId="{02B69AED-734C-49CD-A1E8-42C0DD1C05DD}" type="presParOf" srcId="{7DDBDD4F-D3CA-43DD-84F0-ADA07C287484}" destId="{ED6F687F-3074-49DC-A101-3A8E822F72CA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DB4B1C1-D6B5-4040-9433-EF45FE087433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9B83C63B-276F-4975-A2DE-AE20C774B4A0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3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знания</a:t>
          </a:r>
          <a:endParaRPr lang="ru-RU" sz="32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90A9E1-0514-40AF-8BA6-229EFB650B96}" type="parTrans" cxnId="{BE3C81FA-B5CA-4BAC-A55B-A41ACA915628}">
      <dgm:prSet/>
      <dgm:spPr/>
      <dgm:t>
        <a:bodyPr/>
        <a:lstStyle/>
        <a:p>
          <a:endParaRPr lang="ru-RU"/>
        </a:p>
      </dgm:t>
    </dgm:pt>
    <dgm:pt modelId="{C822B622-501F-4154-8886-223203A45531}" type="sibTrans" cxnId="{BE3C81FA-B5CA-4BAC-A55B-A41ACA915628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64C0B9DE-E139-4230-86EA-38408894AE44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желание их применять</a:t>
          </a:r>
          <a:endParaRPr lang="ru-RU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8444AC-9D25-4814-A04C-C7812D746D47}" type="parTrans" cxnId="{702A1886-22F6-47BD-B331-388F8E737ECD}">
      <dgm:prSet/>
      <dgm:spPr/>
      <dgm:t>
        <a:bodyPr/>
        <a:lstStyle/>
        <a:p>
          <a:endParaRPr lang="ru-RU"/>
        </a:p>
      </dgm:t>
    </dgm:pt>
    <dgm:pt modelId="{E6B18975-EA86-434F-A8EE-B6F52B718D72}" type="sibTrans" cxnId="{702A1886-22F6-47BD-B331-388F8E737ECD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6D98EAC1-C566-4D2B-A40B-79176DD98579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осознанное освоение технологии проблемного обучения</a:t>
          </a:r>
          <a:endParaRPr lang="ru-RU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126A6E-F8A5-4DFC-AE13-39BC5881FB14}" type="parTrans" cxnId="{9C862304-5781-4BDB-9B73-83FCB0B919F4}">
      <dgm:prSet/>
      <dgm:spPr/>
      <dgm:t>
        <a:bodyPr/>
        <a:lstStyle/>
        <a:p>
          <a:endParaRPr lang="ru-RU"/>
        </a:p>
      </dgm:t>
    </dgm:pt>
    <dgm:pt modelId="{0F7E312D-6099-4F98-9956-C26BD614D7F9}" type="sibTrans" cxnId="{9C862304-5781-4BDB-9B73-83FCB0B919F4}">
      <dgm:prSet/>
      <dgm:spPr/>
      <dgm:t>
        <a:bodyPr/>
        <a:lstStyle/>
        <a:p>
          <a:endParaRPr lang="ru-RU"/>
        </a:p>
      </dgm:t>
    </dgm:pt>
    <dgm:pt modelId="{BBB7A2CD-23AD-4A7D-93F4-D9B1091BDDC1}" type="pres">
      <dgm:prSet presAssocID="{1DB4B1C1-D6B5-4040-9433-EF45FE087433}" presName="Name0" presStyleCnt="0">
        <dgm:presLayoutVars>
          <dgm:dir/>
          <dgm:resizeHandles val="exact"/>
        </dgm:presLayoutVars>
      </dgm:prSet>
      <dgm:spPr/>
    </dgm:pt>
    <dgm:pt modelId="{E717CA58-190D-493E-B0F5-C221C7239AED}" type="pres">
      <dgm:prSet presAssocID="{1DB4B1C1-D6B5-4040-9433-EF45FE087433}" presName="vNodes" presStyleCnt="0"/>
      <dgm:spPr/>
    </dgm:pt>
    <dgm:pt modelId="{A2B77A76-ED59-4D9E-9C81-68B0F4D24DB3}" type="pres">
      <dgm:prSet presAssocID="{9B83C63B-276F-4975-A2DE-AE20C774B4A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C8A8E-D9F1-448E-B0F3-3F9DB043319C}" type="pres">
      <dgm:prSet presAssocID="{C822B622-501F-4154-8886-223203A45531}" presName="spacerT" presStyleCnt="0"/>
      <dgm:spPr/>
    </dgm:pt>
    <dgm:pt modelId="{9C6999F7-4AC6-4AFA-9E5F-417A1D4F819C}" type="pres">
      <dgm:prSet presAssocID="{C822B622-501F-4154-8886-223203A4553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7162792-6EE9-4CED-9343-E8A205B6EDC8}" type="pres">
      <dgm:prSet presAssocID="{C822B622-501F-4154-8886-223203A45531}" presName="spacerB" presStyleCnt="0"/>
      <dgm:spPr/>
    </dgm:pt>
    <dgm:pt modelId="{99E46608-E350-4C66-BC09-2688FA910B11}" type="pres">
      <dgm:prSet presAssocID="{64C0B9DE-E139-4230-86EA-38408894AE4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52D6B9-3427-40F7-9D6E-B3A28848DC77}" type="pres">
      <dgm:prSet presAssocID="{1DB4B1C1-D6B5-4040-9433-EF45FE087433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F73BED62-066D-4DDC-9F02-086E7D435C8D}" type="pres">
      <dgm:prSet presAssocID="{1DB4B1C1-D6B5-4040-9433-EF45FE08743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509FE19-DBAF-49D4-BB8B-3E57BFDB5407}" type="pres">
      <dgm:prSet presAssocID="{1DB4B1C1-D6B5-4040-9433-EF45FE087433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24D884-7E9A-45EC-B64C-3CD264A65E99}" type="presOf" srcId="{C822B622-501F-4154-8886-223203A45531}" destId="{9C6999F7-4AC6-4AFA-9E5F-417A1D4F819C}" srcOrd="0" destOrd="0" presId="urn:microsoft.com/office/officeart/2005/8/layout/equation2"/>
    <dgm:cxn modelId="{BE3C81FA-B5CA-4BAC-A55B-A41ACA915628}" srcId="{1DB4B1C1-D6B5-4040-9433-EF45FE087433}" destId="{9B83C63B-276F-4975-A2DE-AE20C774B4A0}" srcOrd="0" destOrd="0" parTransId="{3D90A9E1-0514-40AF-8BA6-229EFB650B96}" sibTransId="{C822B622-501F-4154-8886-223203A45531}"/>
    <dgm:cxn modelId="{7CAA79C1-9692-4934-9CCF-FBF78A6DB1DD}" type="presOf" srcId="{9B83C63B-276F-4975-A2DE-AE20C774B4A0}" destId="{A2B77A76-ED59-4D9E-9C81-68B0F4D24DB3}" srcOrd="0" destOrd="0" presId="urn:microsoft.com/office/officeart/2005/8/layout/equation2"/>
    <dgm:cxn modelId="{9C862304-5781-4BDB-9B73-83FCB0B919F4}" srcId="{1DB4B1C1-D6B5-4040-9433-EF45FE087433}" destId="{6D98EAC1-C566-4D2B-A40B-79176DD98579}" srcOrd="2" destOrd="0" parTransId="{73126A6E-F8A5-4DFC-AE13-39BC5881FB14}" sibTransId="{0F7E312D-6099-4F98-9956-C26BD614D7F9}"/>
    <dgm:cxn modelId="{D89CA47B-ABE9-4EC1-B214-B9CB6F4283B3}" type="presOf" srcId="{6D98EAC1-C566-4D2B-A40B-79176DD98579}" destId="{E509FE19-DBAF-49D4-BB8B-3E57BFDB5407}" srcOrd="0" destOrd="0" presId="urn:microsoft.com/office/officeart/2005/8/layout/equation2"/>
    <dgm:cxn modelId="{B3B800AA-89EC-414F-936F-ED173411C3B9}" type="presOf" srcId="{64C0B9DE-E139-4230-86EA-38408894AE44}" destId="{99E46608-E350-4C66-BC09-2688FA910B11}" srcOrd="0" destOrd="0" presId="urn:microsoft.com/office/officeart/2005/8/layout/equation2"/>
    <dgm:cxn modelId="{F5191C3C-DE7D-460D-8EE4-51B139FBB07E}" type="presOf" srcId="{E6B18975-EA86-434F-A8EE-B6F52B718D72}" destId="{F73BED62-066D-4DDC-9F02-086E7D435C8D}" srcOrd="1" destOrd="0" presId="urn:microsoft.com/office/officeart/2005/8/layout/equation2"/>
    <dgm:cxn modelId="{A3D1C17E-FE2F-4E33-BCB4-D1784F79C23E}" type="presOf" srcId="{E6B18975-EA86-434F-A8EE-B6F52B718D72}" destId="{7152D6B9-3427-40F7-9D6E-B3A28848DC77}" srcOrd="0" destOrd="0" presId="urn:microsoft.com/office/officeart/2005/8/layout/equation2"/>
    <dgm:cxn modelId="{702A1886-22F6-47BD-B331-388F8E737ECD}" srcId="{1DB4B1C1-D6B5-4040-9433-EF45FE087433}" destId="{64C0B9DE-E139-4230-86EA-38408894AE44}" srcOrd="1" destOrd="0" parTransId="{738444AC-9D25-4814-A04C-C7812D746D47}" sibTransId="{E6B18975-EA86-434F-A8EE-B6F52B718D72}"/>
    <dgm:cxn modelId="{C6D22E4C-29D6-4A76-AA5F-AB3952767D85}" type="presOf" srcId="{1DB4B1C1-D6B5-4040-9433-EF45FE087433}" destId="{BBB7A2CD-23AD-4A7D-93F4-D9B1091BDDC1}" srcOrd="0" destOrd="0" presId="urn:microsoft.com/office/officeart/2005/8/layout/equation2"/>
    <dgm:cxn modelId="{3115AA85-50A9-472D-9622-B4938DDC84BD}" type="presParOf" srcId="{BBB7A2CD-23AD-4A7D-93F4-D9B1091BDDC1}" destId="{E717CA58-190D-493E-B0F5-C221C7239AED}" srcOrd="0" destOrd="0" presId="urn:microsoft.com/office/officeart/2005/8/layout/equation2"/>
    <dgm:cxn modelId="{27460D91-EC71-46DF-85FE-24339894016E}" type="presParOf" srcId="{E717CA58-190D-493E-B0F5-C221C7239AED}" destId="{A2B77A76-ED59-4D9E-9C81-68B0F4D24DB3}" srcOrd="0" destOrd="0" presId="urn:microsoft.com/office/officeart/2005/8/layout/equation2"/>
    <dgm:cxn modelId="{70AF480A-759A-4661-A7C7-ECEA70BC3EEF}" type="presParOf" srcId="{E717CA58-190D-493E-B0F5-C221C7239AED}" destId="{23EC8A8E-D9F1-448E-B0F3-3F9DB043319C}" srcOrd="1" destOrd="0" presId="urn:microsoft.com/office/officeart/2005/8/layout/equation2"/>
    <dgm:cxn modelId="{52E23970-3311-4551-9CFF-EF70BE5040A8}" type="presParOf" srcId="{E717CA58-190D-493E-B0F5-C221C7239AED}" destId="{9C6999F7-4AC6-4AFA-9E5F-417A1D4F819C}" srcOrd="2" destOrd="0" presId="urn:microsoft.com/office/officeart/2005/8/layout/equation2"/>
    <dgm:cxn modelId="{31D74639-502C-4914-94A1-3024FE626047}" type="presParOf" srcId="{E717CA58-190D-493E-B0F5-C221C7239AED}" destId="{C7162792-6EE9-4CED-9343-E8A205B6EDC8}" srcOrd="3" destOrd="0" presId="urn:microsoft.com/office/officeart/2005/8/layout/equation2"/>
    <dgm:cxn modelId="{B28CFC0E-7CEC-45FA-B118-DC2192A937D6}" type="presParOf" srcId="{E717CA58-190D-493E-B0F5-C221C7239AED}" destId="{99E46608-E350-4C66-BC09-2688FA910B11}" srcOrd="4" destOrd="0" presId="urn:microsoft.com/office/officeart/2005/8/layout/equation2"/>
    <dgm:cxn modelId="{DB2FFEF6-CBEF-47FF-A6AD-799C0A3CAD45}" type="presParOf" srcId="{BBB7A2CD-23AD-4A7D-93F4-D9B1091BDDC1}" destId="{7152D6B9-3427-40F7-9D6E-B3A28848DC77}" srcOrd="1" destOrd="0" presId="urn:microsoft.com/office/officeart/2005/8/layout/equation2"/>
    <dgm:cxn modelId="{A8E17A90-CF17-402D-B016-CB1896F6E62D}" type="presParOf" srcId="{7152D6B9-3427-40F7-9D6E-B3A28848DC77}" destId="{F73BED62-066D-4DDC-9F02-086E7D435C8D}" srcOrd="0" destOrd="0" presId="urn:microsoft.com/office/officeart/2005/8/layout/equation2"/>
    <dgm:cxn modelId="{E55E359F-B0E1-4144-AAEC-6CA73A24C22E}" type="presParOf" srcId="{BBB7A2CD-23AD-4A7D-93F4-D9B1091BDDC1}" destId="{E509FE19-DBAF-49D4-BB8B-3E57BFDB540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776F242-A925-4E77-B446-5AB7992D77E7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A6B649-4E80-417D-9669-A1D82F089C77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Технология проблемного обучения</a:t>
          </a:r>
          <a:endParaRPr lang="ru-RU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0CE9F1-AF0C-4336-9AF0-C062F00DBACF}" type="parTrans" cxnId="{7615A254-31D2-4D24-B5FC-0DE160AE5FBF}">
      <dgm:prSet/>
      <dgm:spPr/>
      <dgm:t>
        <a:bodyPr/>
        <a:lstStyle/>
        <a:p>
          <a:endParaRPr lang="ru-RU"/>
        </a:p>
      </dgm:t>
    </dgm:pt>
    <dgm:pt modelId="{8C258D3A-0EA1-4B1E-BE6B-4FE544BC6D96}" type="sibTrans" cxnId="{7615A254-31D2-4D24-B5FC-0DE160AE5FBF}">
      <dgm:prSet/>
      <dgm:spPr/>
      <dgm:t>
        <a:bodyPr/>
        <a:lstStyle/>
        <a:p>
          <a:endParaRPr lang="ru-RU"/>
        </a:p>
      </dgm:t>
    </dgm:pt>
    <dgm:pt modelId="{8368C862-E6F9-4AAC-B606-86E2FF9ED7F7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Результативная</a:t>
          </a:r>
          <a:endParaRPr lang="ru-RU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8997C1-7EC1-49C5-AB0A-146891A1309F}" type="parTrans" cxnId="{4C0D1D9C-5F11-42FC-B770-58FE84B9B33A}">
      <dgm:prSet/>
      <dgm:spPr/>
      <dgm:t>
        <a:bodyPr/>
        <a:lstStyle/>
        <a:p>
          <a:endParaRPr lang="ru-RU"/>
        </a:p>
      </dgm:t>
    </dgm:pt>
    <dgm:pt modelId="{5EDED438-F20A-48F6-A122-B9E665179846}" type="sibTrans" cxnId="{4C0D1D9C-5F11-42FC-B770-58FE84B9B33A}">
      <dgm:prSet/>
      <dgm:spPr/>
      <dgm:t>
        <a:bodyPr/>
        <a:lstStyle/>
        <a:p>
          <a:endParaRPr lang="ru-RU"/>
        </a:p>
      </dgm:t>
    </dgm:pt>
    <dgm:pt modelId="{B7E45AFF-25E5-4346-8F5D-BD887D12EEAA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Универсально-педагогическая</a:t>
          </a:r>
          <a:endParaRPr lang="ru-RU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33163D-6BC8-474D-98D8-233C81D026E3}" type="parTrans" cxnId="{D5DD1E44-A0F3-492B-8656-069986269D9B}">
      <dgm:prSet/>
      <dgm:spPr/>
      <dgm:t>
        <a:bodyPr/>
        <a:lstStyle/>
        <a:p>
          <a:endParaRPr lang="ru-RU"/>
        </a:p>
      </dgm:t>
    </dgm:pt>
    <dgm:pt modelId="{C5C4C138-1AF3-4104-9B96-EAC0D94062BC}" type="sibTrans" cxnId="{D5DD1E44-A0F3-492B-8656-069986269D9B}">
      <dgm:prSet/>
      <dgm:spPr/>
      <dgm:t>
        <a:bodyPr/>
        <a:lstStyle/>
        <a:p>
          <a:endParaRPr lang="ru-RU"/>
        </a:p>
      </dgm:t>
    </dgm:pt>
    <dgm:pt modelId="{D98F60E3-146B-46C6-8AF2-6EB30F714574}">
      <dgm:prSet phldrT="[Текст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b="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Здоровье-</a:t>
          </a:r>
        </a:p>
        <a:p>
          <a:r>
            <a:rPr lang="ru-RU" b="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сберегающая</a:t>
          </a:r>
          <a:endParaRPr lang="ru-RU" b="0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2FF02A-00D6-4F66-8EA0-BCFA092066C4}" type="parTrans" cxnId="{EBD7A4CD-37C5-414A-ADCE-126291CDBCB8}">
      <dgm:prSet/>
      <dgm:spPr/>
      <dgm:t>
        <a:bodyPr/>
        <a:lstStyle/>
        <a:p>
          <a:endParaRPr lang="ru-RU"/>
        </a:p>
      </dgm:t>
    </dgm:pt>
    <dgm:pt modelId="{DFB26681-F8DA-4898-A681-E16E395E9756}" type="sibTrans" cxnId="{EBD7A4CD-37C5-414A-ADCE-126291CDBCB8}">
      <dgm:prSet/>
      <dgm:spPr/>
      <dgm:t>
        <a:bodyPr/>
        <a:lstStyle/>
        <a:p>
          <a:endParaRPr lang="ru-RU"/>
        </a:p>
      </dgm:t>
    </dgm:pt>
    <dgm:pt modelId="{C3C31BE7-C7F6-4FB0-8017-2C5287A65E91}" type="pres">
      <dgm:prSet presAssocID="{C776F242-A925-4E77-B446-5AB7992D77E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770C1CE-FEB5-470C-BABA-8D92D7C34467}" type="pres">
      <dgm:prSet presAssocID="{A4A6B649-4E80-417D-9669-A1D82F089C77}" presName="singleCycle" presStyleCnt="0"/>
      <dgm:spPr/>
    </dgm:pt>
    <dgm:pt modelId="{8F64C2EA-7977-473C-97E3-C4E3252343BA}" type="pres">
      <dgm:prSet presAssocID="{A4A6B649-4E80-417D-9669-A1D82F089C77}" presName="singleCenter" presStyleLbl="node1" presStyleIdx="0" presStyleCnt="4" custScaleX="153013" custScaleY="138183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FC419647-5A1B-456C-B3E6-2C8F6879EB59}" type="pres">
      <dgm:prSet presAssocID="{798997C1-7EC1-49C5-AB0A-146891A1309F}" presName="Name56" presStyleLbl="parChTrans1D2" presStyleIdx="0" presStyleCnt="3"/>
      <dgm:spPr/>
      <dgm:t>
        <a:bodyPr/>
        <a:lstStyle/>
        <a:p>
          <a:endParaRPr lang="ru-RU"/>
        </a:p>
      </dgm:t>
    </dgm:pt>
    <dgm:pt modelId="{B7FCF7AF-1308-4EDE-AF8E-6F34B6E9EED1}" type="pres">
      <dgm:prSet presAssocID="{8368C862-E6F9-4AAC-B606-86E2FF9ED7F7}" presName="text0" presStyleLbl="node1" presStyleIdx="1" presStyleCnt="4" custScaleX="219519" custScaleY="147125" custRadScaleRad="90087" custRadScaleInc="1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E2D57-FC32-4D20-932C-0510843F0255}" type="pres">
      <dgm:prSet presAssocID="{A033163D-6BC8-474D-98D8-233C81D026E3}" presName="Name56" presStyleLbl="parChTrans1D2" presStyleIdx="1" presStyleCnt="3"/>
      <dgm:spPr/>
      <dgm:t>
        <a:bodyPr/>
        <a:lstStyle/>
        <a:p>
          <a:endParaRPr lang="ru-RU"/>
        </a:p>
      </dgm:t>
    </dgm:pt>
    <dgm:pt modelId="{33BC526B-153C-42D4-AC4B-B91503A2A917}" type="pres">
      <dgm:prSet presAssocID="{B7E45AFF-25E5-4346-8F5D-BD887D12EEAA}" presName="text0" presStyleLbl="node1" presStyleIdx="2" presStyleCnt="4" custScaleX="164128" custScaleY="175706" custRadScaleRad="144299" custRadScaleInc="-17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B291FA-F413-4593-8351-8DECE3AE234B}" type="pres">
      <dgm:prSet presAssocID="{392FF02A-00D6-4F66-8EA0-BCFA092066C4}" presName="Name56" presStyleLbl="parChTrans1D2" presStyleIdx="2" presStyleCnt="3"/>
      <dgm:spPr/>
      <dgm:t>
        <a:bodyPr/>
        <a:lstStyle/>
        <a:p>
          <a:endParaRPr lang="ru-RU"/>
        </a:p>
      </dgm:t>
    </dgm:pt>
    <dgm:pt modelId="{8522A83D-0814-4E9E-8B4B-7BF8DC4632F7}" type="pres">
      <dgm:prSet presAssocID="{D98F60E3-146B-46C6-8AF2-6EB30F714574}" presName="text0" presStyleLbl="node1" presStyleIdx="3" presStyleCnt="4" custScaleX="172811" custScaleY="184614" custRadScaleRad="139173" custRadScaleInc="230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0E6011-259C-44E6-B1F7-3FD8A46DC777}" type="presOf" srcId="{D98F60E3-146B-46C6-8AF2-6EB30F714574}" destId="{8522A83D-0814-4E9E-8B4B-7BF8DC4632F7}" srcOrd="0" destOrd="0" presId="urn:microsoft.com/office/officeart/2008/layout/RadialCluster"/>
    <dgm:cxn modelId="{FDA58560-4D8F-4083-A14E-D745CB5A01DD}" type="presOf" srcId="{A4A6B649-4E80-417D-9669-A1D82F089C77}" destId="{8F64C2EA-7977-473C-97E3-C4E3252343BA}" srcOrd="0" destOrd="0" presId="urn:microsoft.com/office/officeart/2008/layout/RadialCluster"/>
    <dgm:cxn modelId="{9BABB9FF-8970-40DE-9B27-619BD6327B96}" type="presOf" srcId="{B7E45AFF-25E5-4346-8F5D-BD887D12EEAA}" destId="{33BC526B-153C-42D4-AC4B-B91503A2A917}" srcOrd="0" destOrd="0" presId="urn:microsoft.com/office/officeart/2008/layout/RadialCluster"/>
    <dgm:cxn modelId="{EBD7A4CD-37C5-414A-ADCE-126291CDBCB8}" srcId="{A4A6B649-4E80-417D-9669-A1D82F089C77}" destId="{D98F60E3-146B-46C6-8AF2-6EB30F714574}" srcOrd="2" destOrd="0" parTransId="{392FF02A-00D6-4F66-8EA0-BCFA092066C4}" sibTransId="{DFB26681-F8DA-4898-A681-E16E395E9756}"/>
    <dgm:cxn modelId="{D5DD1E44-A0F3-492B-8656-069986269D9B}" srcId="{A4A6B649-4E80-417D-9669-A1D82F089C77}" destId="{B7E45AFF-25E5-4346-8F5D-BD887D12EEAA}" srcOrd="1" destOrd="0" parTransId="{A033163D-6BC8-474D-98D8-233C81D026E3}" sibTransId="{C5C4C138-1AF3-4104-9B96-EAC0D94062BC}"/>
    <dgm:cxn modelId="{067DEFA9-A0F3-4E98-8777-CE74C78F13B1}" type="presOf" srcId="{8368C862-E6F9-4AAC-B606-86E2FF9ED7F7}" destId="{B7FCF7AF-1308-4EDE-AF8E-6F34B6E9EED1}" srcOrd="0" destOrd="0" presId="urn:microsoft.com/office/officeart/2008/layout/RadialCluster"/>
    <dgm:cxn modelId="{7615A254-31D2-4D24-B5FC-0DE160AE5FBF}" srcId="{C776F242-A925-4E77-B446-5AB7992D77E7}" destId="{A4A6B649-4E80-417D-9669-A1D82F089C77}" srcOrd="0" destOrd="0" parTransId="{840CE9F1-AF0C-4336-9AF0-C062F00DBACF}" sibTransId="{8C258D3A-0EA1-4B1E-BE6B-4FE544BC6D96}"/>
    <dgm:cxn modelId="{48E028A4-BB7E-4DB5-BAA3-57D025CADA3B}" type="presOf" srcId="{C776F242-A925-4E77-B446-5AB7992D77E7}" destId="{C3C31BE7-C7F6-4FB0-8017-2C5287A65E91}" srcOrd="0" destOrd="0" presId="urn:microsoft.com/office/officeart/2008/layout/RadialCluster"/>
    <dgm:cxn modelId="{AB142269-32FE-4A02-868E-375E229C9306}" type="presOf" srcId="{392FF02A-00D6-4F66-8EA0-BCFA092066C4}" destId="{21B291FA-F413-4593-8351-8DECE3AE234B}" srcOrd="0" destOrd="0" presId="urn:microsoft.com/office/officeart/2008/layout/RadialCluster"/>
    <dgm:cxn modelId="{E15B57C8-1C4B-40AD-95EF-1FFC6C0ABD63}" type="presOf" srcId="{798997C1-7EC1-49C5-AB0A-146891A1309F}" destId="{FC419647-5A1B-456C-B3E6-2C8F6879EB59}" srcOrd="0" destOrd="0" presId="urn:microsoft.com/office/officeart/2008/layout/RadialCluster"/>
    <dgm:cxn modelId="{4C0D1D9C-5F11-42FC-B770-58FE84B9B33A}" srcId="{A4A6B649-4E80-417D-9669-A1D82F089C77}" destId="{8368C862-E6F9-4AAC-B606-86E2FF9ED7F7}" srcOrd="0" destOrd="0" parTransId="{798997C1-7EC1-49C5-AB0A-146891A1309F}" sibTransId="{5EDED438-F20A-48F6-A122-B9E665179846}"/>
    <dgm:cxn modelId="{B446DF1A-3CD1-4090-BF19-3D58A265BF20}" type="presOf" srcId="{A033163D-6BC8-474D-98D8-233C81D026E3}" destId="{53DE2D57-FC32-4D20-932C-0510843F0255}" srcOrd="0" destOrd="0" presId="urn:microsoft.com/office/officeart/2008/layout/RadialCluster"/>
    <dgm:cxn modelId="{A4E7E4EE-5470-449C-97B1-40641228B78F}" type="presParOf" srcId="{C3C31BE7-C7F6-4FB0-8017-2C5287A65E91}" destId="{D770C1CE-FEB5-470C-BABA-8D92D7C34467}" srcOrd="0" destOrd="0" presId="urn:microsoft.com/office/officeart/2008/layout/RadialCluster"/>
    <dgm:cxn modelId="{9ED62A5A-775B-49DA-9E8B-8CFAC8652E98}" type="presParOf" srcId="{D770C1CE-FEB5-470C-BABA-8D92D7C34467}" destId="{8F64C2EA-7977-473C-97E3-C4E3252343BA}" srcOrd="0" destOrd="0" presId="urn:microsoft.com/office/officeart/2008/layout/RadialCluster"/>
    <dgm:cxn modelId="{FB1CBBFC-B0AE-4034-98AD-7759F85B79EA}" type="presParOf" srcId="{D770C1CE-FEB5-470C-BABA-8D92D7C34467}" destId="{FC419647-5A1B-456C-B3E6-2C8F6879EB59}" srcOrd="1" destOrd="0" presId="urn:microsoft.com/office/officeart/2008/layout/RadialCluster"/>
    <dgm:cxn modelId="{5E544094-A2A7-4C7B-8F2C-9E105D76FC32}" type="presParOf" srcId="{D770C1CE-FEB5-470C-BABA-8D92D7C34467}" destId="{B7FCF7AF-1308-4EDE-AF8E-6F34B6E9EED1}" srcOrd="2" destOrd="0" presId="urn:microsoft.com/office/officeart/2008/layout/RadialCluster"/>
    <dgm:cxn modelId="{7CA33370-CFCE-49E2-942F-2FEC5E6E0352}" type="presParOf" srcId="{D770C1CE-FEB5-470C-BABA-8D92D7C34467}" destId="{53DE2D57-FC32-4D20-932C-0510843F0255}" srcOrd="3" destOrd="0" presId="urn:microsoft.com/office/officeart/2008/layout/RadialCluster"/>
    <dgm:cxn modelId="{E97DA7C9-B269-41A1-9D8A-2AD4EAA568C7}" type="presParOf" srcId="{D770C1CE-FEB5-470C-BABA-8D92D7C34467}" destId="{33BC526B-153C-42D4-AC4B-B91503A2A917}" srcOrd="4" destOrd="0" presId="urn:microsoft.com/office/officeart/2008/layout/RadialCluster"/>
    <dgm:cxn modelId="{4BBB8B23-1412-415D-B601-7E7982B4EC97}" type="presParOf" srcId="{D770C1CE-FEB5-470C-BABA-8D92D7C34467}" destId="{21B291FA-F413-4593-8351-8DECE3AE234B}" srcOrd="5" destOrd="0" presId="urn:microsoft.com/office/officeart/2008/layout/RadialCluster"/>
    <dgm:cxn modelId="{E8D50530-19AD-4FFA-A8DC-12F68F6CF539}" type="presParOf" srcId="{D770C1CE-FEB5-470C-BABA-8D92D7C34467}" destId="{8522A83D-0814-4E9E-8B4B-7BF8DC4632F7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05B661-EBCC-42AD-9B54-13D48871E98F}">
      <dsp:nvSpPr>
        <dsp:cNvPr id="0" name=""/>
        <dsp:cNvSpPr/>
      </dsp:nvSpPr>
      <dsp:spPr>
        <a:xfrm>
          <a:off x="4903942" y="0"/>
          <a:ext cx="3300938" cy="330144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D603C-D024-4D5F-94BE-A3D15438F43A}">
      <dsp:nvSpPr>
        <dsp:cNvPr id="0" name=""/>
        <dsp:cNvSpPr/>
      </dsp:nvSpPr>
      <dsp:spPr>
        <a:xfrm>
          <a:off x="5633558" y="1191920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Побуждающий диалог</a:t>
          </a:r>
          <a:endParaRPr lang="ru-RU" sz="2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33558" y="1191920"/>
        <a:ext cx="1834268" cy="916914"/>
      </dsp:txXfrm>
    </dsp:sp>
    <dsp:sp modelId="{CB2293AF-F9EA-40A1-AB70-C13CF6D1043F}">
      <dsp:nvSpPr>
        <dsp:cNvPr id="0" name=""/>
        <dsp:cNvSpPr/>
      </dsp:nvSpPr>
      <dsp:spPr>
        <a:xfrm>
          <a:off x="3987118" y="1896922"/>
          <a:ext cx="3300938" cy="330144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3195CA-50B8-4143-84EA-5E837C036032}">
      <dsp:nvSpPr>
        <dsp:cNvPr id="0" name=""/>
        <dsp:cNvSpPr/>
      </dsp:nvSpPr>
      <dsp:spPr>
        <a:xfrm>
          <a:off x="4720453" y="3099816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Побуждение к осознанию противоречия</a:t>
          </a:r>
          <a:endParaRPr lang="ru-RU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20453" y="3099816"/>
        <a:ext cx="1834268" cy="916914"/>
      </dsp:txXfrm>
    </dsp:sp>
    <dsp:sp modelId="{6032107D-EA6D-4A7C-990B-1BE31DC4E193}">
      <dsp:nvSpPr>
        <dsp:cNvPr id="0" name=""/>
        <dsp:cNvSpPr/>
      </dsp:nvSpPr>
      <dsp:spPr>
        <a:xfrm>
          <a:off x="5138882" y="4020845"/>
          <a:ext cx="2836017" cy="283715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78C6F-8BC1-43B3-8CF8-3571563F42E9}">
      <dsp:nvSpPr>
        <dsp:cNvPr id="0" name=""/>
        <dsp:cNvSpPr/>
      </dsp:nvSpPr>
      <dsp:spPr>
        <a:xfrm>
          <a:off x="5637897" y="5010454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Побуждение к формулированию учебной проблемы</a:t>
          </a:r>
          <a:endParaRPr lang="ru-RU" sz="24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37897" y="5010454"/>
        <a:ext cx="1834268" cy="91691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C9846E-20A9-44D9-91D8-CE9A1BC84B46}">
      <dsp:nvSpPr>
        <dsp:cNvPr id="0" name=""/>
        <dsp:cNvSpPr/>
      </dsp:nvSpPr>
      <dsp:spPr>
        <a:xfrm>
          <a:off x="218381" y="119266"/>
          <a:ext cx="4571957" cy="158778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836477-EB3C-4B1A-928C-647642BAB89D}">
      <dsp:nvSpPr>
        <dsp:cNvPr id="0" name=""/>
        <dsp:cNvSpPr/>
      </dsp:nvSpPr>
      <dsp:spPr>
        <a:xfrm>
          <a:off x="1995379" y="3578021"/>
          <a:ext cx="886038" cy="567064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39B14-EC90-49A9-A669-EAF528DBB540}">
      <dsp:nvSpPr>
        <dsp:cNvPr id="0" name=""/>
        <dsp:cNvSpPr/>
      </dsp:nvSpPr>
      <dsp:spPr>
        <a:xfrm>
          <a:off x="516638" y="3928580"/>
          <a:ext cx="4252983" cy="1063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Объявление темы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6638" y="3928580"/>
        <a:ext cx="4252983" cy="1063245"/>
      </dsp:txXfrm>
    </dsp:sp>
    <dsp:sp modelId="{B0C89501-3E46-4987-9582-22606848F641}">
      <dsp:nvSpPr>
        <dsp:cNvPr id="0" name=""/>
        <dsp:cNvSpPr/>
      </dsp:nvSpPr>
      <dsp:spPr>
        <a:xfrm>
          <a:off x="966359" y="221683"/>
          <a:ext cx="2480907" cy="2180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учебной проблемы</a:t>
          </a:r>
          <a:endParaRPr lang="ru-RU" sz="23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6359" y="221683"/>
        <a:ext cx="2480907" cy="2180320"/>
      </dsp:txXfrm>
    </dsp:sp>
    <dsp:sp modelId="{9B1CFA3A-1214-49A4-8172-91F6B131D994}">
      <dsp:nvSpPr>
        <dsp:cNvPr id="0" name=""/>
        <dsp:cNvSpPr/>
      </dsp:nvSpPr>
      <dsp:spPr>
        <a:xfrm>
          <a:off x="14" y="182912"/>
          <a:ext cx="4961814" cy="3246971"/>
        </a:xfrm>
        <a:prstGeom prst="funnel">
          <a:avLst/>
        </a:prstGeom>
        <a:solidFill>
          <a:schemeClr val="bg1">
            <a:lumMod val="65000"/>
            <a:alpha val="4000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C1C2B2-46D3-49C2-957D-C36F79749BA8}">
      <dsp:nvSpPr>
        <dsp:cNvPr id="0" name=""/>
        <dsp:cNvSpPr/>
      </dsp:nvSpPr>
      <dsp:spPr>
        <a:xfrm>
          <a:off x="2033725" y="376980"/>
          <a:ext cx="3987670" cy="1384865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A6FBC6-6372-45F1-8344-350854E444B4}">
      <dsp:nvSpPr>
        <dsp:cNvPr id="0" name=""/>
        <dsp:cNvSpPr/>
      </dsp:nvSpPr>
      <dsp:spPr>
        <a:xfrm>
          <a:off x="3591082" y="3711776"/>
          <a:ext cx="772804" cy="494594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4B3BB-0293-4CD3-A558-2A92C51731F1}">
      <dsp:nvSpPr>
        <dsp:cNvPr id="0" name=""/>
        <dsp:cNvSpPr/>
      </dsp:nvSpPr>
      <dsp:spPr>
        <a:xfrm>
          <a:off x="2066478" y="4322034"/>
          <a:ext cx="3709461" cy="976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изложения новых знаний в готовом виде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66478" y="4322034"/>
        <a:ext cx="3709461" cy="976506"/>
      </dsp:txXfrm>
    </dsp:sp>
    <dsp:sp modelId="{131C5142-3F8B-4ABA-BC6A-8D53DE93D8FB}">
      <dsp:nvSpPr>
        <dsp:cNvPr id="0" name=""/>
        <dsp:cNvSpPr/>
      </dsp:nvSpPr>
      <dsp:spPr>
        <a:xfrm>
          <a:off x="2853719" y="426144"/>
          <a:ext cx="2163852" cy="21638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Решение проблемы</a:t>
          </a:r>
          <a:endParaRPr lang="ru-RU" sz="2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53719" y="426144"/>
        <a:ext cx="2163852" cy="2163852"/>
      </dsp:txXfrm>
    </dsp:sp>
    <dsp:sp modelId="{2DCADA3F-1EC5-4EC2-84A4-3C4646E565BD}">
      <dsp:nvSpPr>
        <dsp:cNvPr id="0" name=""/>
        <dsp:cNvSpPr/>
      </dsp:nvSpPr>
      <dsp:spPr>
        <a:xfrm>
          <a:off x="1854730" y="170818"/>
          <a:ext cx="4327704" cy="3462163"/>
        </a:xfrm>
        <a:prstGeom prst="funnel">
          <a:avLst/>
        </a:prstGeom>
        <a:solidFill>
          <a:schemeClr val="bg1">
            <a:lumMod val="65000"/>
            <a:alpha val="4000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8A35A8-AE67-4CE2-9E31-0BE8A8D1C890}">
      <dsp:nvSpPr>
        <dsp:cNvPr id="0" name=""/>
        <dsp:cNvSpPr/>
      </dsp:nvSpPr>
      <dsp:spPr>
        <a:xfrm>
          <a:off x="8845848" y="1853180"/>
          <a:ext cx="505239" cy="15144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1197"/>
              </a:lnTo>
              <a:lnTo>
                <a:pt x="505239" y="1311197"/>
              </a:lnTo>
              <a:lnTo>
                <a:pt x="505239" y="151444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156C5-3FAF-476E-BA3A-35BEF2EAB704}">
      <dsp:nvSpPr>
        <dsp:cNvPr id="0" name=""/>
        <dsp:cNvSpPr/>
      </dsp:nvSpPr>
      <dsp:spPr>
        <a:xfrm>
          <a:off x="6212534" y="968042"/>
          <a:ext cx="2633314" cy="147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3314" y="0"/>
              </a:lnTo>
              <a:lnTo>
                <a:pt x="2633314" y="14793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74238-1C5F-411B-AB77-E8026C91379C}">
      <dsp:nvSpPr>
        <dsp:cNvPr id="0" name=""/>
        <dsp:cNvSpPr/>
      </dsp:nvSpPr>
      <dsp:spPr>
        <a:xfrm>
          <a:off x="2581794" y="2574345"/>
          <a:ext cx="1345244" cy="816648"/>
        </a:xfrm>
        <a:custGeom>
          <a:avLst/>
          <a:gdLst/>
          <a:ahLst/>
          <a:cxnLst/>
          <a:rect l="0" t="0" r="0" b="0"/>
          <a:pathLst>
            <a:path>
              <a:moveTo>
                <a:pt x="1345244" y="0"/>
              </a:moveTo>
              <a:lnTo>
                <a:pt x="1345244" y="613396"/>
              </a:lnTo>
              <a:lnTo>
                <a:pt x="0" y="613396"/>
              </a:lnTo>
              <a:lnTo>
                <a:pt x="0" y="81664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0A3092-8A86-4FBB-84BB-23FE7AB128AF}">
      <dsp:nvSpPr>
        <dsp:cNvPr id="0" name=""/>
        <dsp:cNvSpPr/>
      </dsp:nvSpPr>
      <dsp:spPr>
        <a:xfrm>
          <a:off x="3927038" y="968042"/>
          <a:ext cx="2285495" cy="213098"/>
        </a:xfrm>
        <a:custGeom>
          <a:avLst/>
          <a:gdLst/>
          <a:ahLst/>
          <a:cxnLst/>
          <a:rect l="0" t="0" r="0" b="0"/>
          <a:pathLst>
            <a:path>
              <a:moveTo>
                <a:pt x="2285495" y="0"/>
              </a:moveTo>
              <a:lnTo>
                <a:pt x="2285495" y="9846"/>
              </a:lnTo>
              <a:lnTo>
                <a:pt x="0" y="9846"/>
              </a:lnTo>
              <a:lnTo>
                <a:pt x="0" y="21309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2CF425-F092-4146-8A7E-E6B608830DF5}">
      <dsp:nvSpPr>
        <dsp:cNvPr id="0" name=""/>
        <dsp:cNvSpPr/>
      </dsp:nvSpPr>
      <dsp:spPr>
        <a:xfrm>
          <a:off x="5115522" y="-71414"/>
          <a:ext cx="2194024" cy="10394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589FF-4FE7-4616-81CC-D06B8B3B72D5}">
      <dsp:nvSpPr>
        <dsp:cNvPr id="0" name=""/>
        <dsp:cNvSpPr/>
      </dsp:nvSpPr>
      <dsp:spPr>
        <a:xfrm>
          <a:off x="5359302" y="160177"/>
          <a:ext cx="2194024" cy="10394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Этап введения знаний</a:t>
          </a:r>
          <a:endParaRPr lang="ru-RU" sz="20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59302" y="160177"/>
        <a:ext cx="2194024" cy="1039456"/>
      </dsp:txXfrm>
    </dsp:sp>
    <dsp:sp modelId="{B0DE1024-AD0A-4A76-A879-D800836C81FC}">
      <dsp:nvSpPr>
        <dsp:cNvPr id="0" name=""/>
        <dsp:cNvSpPr/>
      </dsp:nvSpPr>
      <dsp:spPr>
        <a:xfrm>
          <a:off x="2830026" y="1181140"/>
          <a:ext cx="2194024" cy="13932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3E91F4-B99C-4EDB-AE72-A5591FE7D8A9}">
      <dsp:nvSpPr>
        <dsp:cNvPr id="0" name=""/>
        <dsp:cNvSpPr/>
      </dsp:nvSpPr>
      <dsp:spPr>
        <a:xfrm>
          <a:off x="3073807" y="1412731"/>
          <a:ext cx="2194024" cy="1393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Поиск решения проблемы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73807" y="1412731"/>
        <a:ext cx="2194024" cy="1393205"/>
      </dsp:txXfrm>
    </dsp:sp>
    <dsp:sp modelId="{527D82CF-99BE-49A8-AB4F-DA868009508C}">
      <dsp:nvSpPr>
        <dsp:cNvPr id="0" name=""/>
        <dsp:cNvSpPr/>
      </dsp:nvSpPr>
      <dsp:spPr>
        <a:xfrm>
          <a:off x="312274" y="3390994"/>
          <a:ext cx="4539041" cy="2911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1FC539-9374-472D-9DB1-2BB7D511E8FF}">
      <dsp:nvSpPr>
        <dsp:cNvPr id="0" name=""/>
        <dsp:cNvSpPr/>
      </dsp:nvSpPr>
      <dsp:spPr>
        <a:xfrm>
          <a:off x="556054" y="3622585"/>
          <a:ext cx="4539041" cy="29116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I.</a:t>
          </a:r>
          <a:r>
            <a:rPr lang="ru-RU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побуждающий к гипотезам диалог; </a:t>
          </a:r>
          <a:endParaRPr lang="en-US" sz="2000" i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II.</a:t>
          </a:r>
          <a:r>
            <a:rPr lang="ru-RU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подводящий от проблемы диалог; </a:t>
          </a:r>
          <a:endParaRPr lang="en-US" sz="2000" i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III.</a:t>
          </a:r>
          <a:r>
            <a:rPr lang="ru-RU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подводящий без проблемы диалог</a:t>
          </a:r>
          <a:endParaRPr lang="ru-RU" sz="20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6054" y="3622585"/>
        <a:ext cx="4539041" cy="2911645"/>
      </dsp:txXfrm>
    </dsp:sp>
    <dsp:sp modelId="{31DD9EA4-0939-4B34-9526-E47EAB19CC9F}">
      <dsp:nvSpPr>
        <dsp:cNvPr id="0" name=""/>
        <dsp:cNvSpPr/>
      </dsp:nvSpPr>
      <dsp:spPr>
        <a:xfrm>
          <a:off x="7748836" y="1115980"/>
          <a:ext cx="2194024" cy="737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D6ABF-62A8-43E5-9ADC-FBB0675BDEC9}">
      <dsp:nvSpPr>
        <dsp:cNvPr id="0" name=""/>
        <dsp:cNvSpPr/>
      </dsp:nvSpPr>
      <dsp:spPr>
        <a:xfrm>
          <a:off x="7992616" y="1347571"/>
          <a:ext cx="2194024" cy="737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учебной проблемы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92616" y="1347571"/>
        <a:ext cx="2194024" cy="737200"/>
      </dsp:txXfrm>
    </dsp:sp>
    <dsp:sp modelId="{5FEE5B21-BA79-4D13-869D-8B177D942AA6}">
      <dsp:nvSpPr>
        <dsp:cNvPr id="0" name=""/>
        <dsp:cNvSpPr/>
      </dsp:nvSpPr>
      <dsp:spPr>
        <a:xfrm>
          <a:off x="7537178" y="3367630"/>
          <a:ext cx="3627819" cy="26628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8BA1B-9D51-4B81-8308-F080D479DF14}">
      <dsp:nvSpPr>
        <dsp:cNvPr id="0" name=""/>
        <dsp:cNvSpPr/>
      </dsp:nvSpPr>
      <dsp:spPr>
        <a:xfrm>
          <a:off x="7780959" y="3599221"/>
          <a:ext cx="3627819" cy="26628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I.</a:t>
          </a:r>
          <a:r>
            <a:rPr lang="ru-RU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побуждающий от проблемной ситуации диалог; </a:t>
          </a:r>
          <a:endParaRPr lang="en-US" sz="2000" i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II.</a:t>
          </a:r>
          <a:r>
            <a:rPr lang="ru-RU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подводящий к теме диалог; </a:t>
          </a:r>
          <a:r>
            <a:rPr lang="en-US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III.</a:t>
          </a:r>
          <a:r>
            <a:rPr lang="ru-RU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сообщение темы с мотивирующим приемом</a:t>
          </a:r>
          <a:r>
            <a:rPr lang="ru-RU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ru-RU" sz="20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780959" y="3599221"/>
        <a:ext cx="3627819" cy="266284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7EFDC5-4EEE-4FDE-8475-F2D31BEFDED7}">
      <dsp:nvSpPr>
        <dsp:cNvPr id="0" name=""/>
        <dsp:cNvSpPr/>
      </dsp:nvSpPr>
      <dsp:spPr>
        <a:xfrm>
          <a:off x="95538" y="3587287"/>
          <a:ext cx="3202781" cy="1921668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Наводящие вопросы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5538" y="3587287"/>
        <a:ext cx="3202781" cy="1921668"/>
      </dsp:txXfrm>
    </dsp:sp>
    <dsp:sp modelId="{1B8FA4BE-50AD-48C0-89B4-D5391AB3E595}">
      <dsp:nvSpPr>
        <dsp:cNvPr id="0" name=""/>
        <dsp:cNvSpPr/>
      </dsp:nvSpPr>
      <dsp:spPr>
        <a:xfrm rot="21589189">
          <a:off x="3583743" y="4144091"/>
          <a:ext cx="605104" cy="794289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21589189">
        <a:off x="3583743" y="4144091"/>
        <a:ext cx="605104" cy="794289"/>
      </dsp:txXfrm>
    </dsp:sp>
    <dsp:sp modelId="{69190B6B-65FE-4AD8-9727-B4CCCED1B3D9}">
      <dsp:nvSpPr>
        <dsp:cNvPr id="0" name=""/>
        <dsp:cNvSpPr/>
      </dsp:nvSpPr>
      <dsp:spPr>
        <a:xfrm>
          <a:off x="4440021" y="3573624"/>
          <a:ext cx="3202781" cy="1921668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Задания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40021" y="3573624"/>
        <a:ext cx="3202781" cy="1921668"/>
      </dsp:txXfrm>
    </dsp:sp>
    <dsp:sp modelId="{D67974CC-88A7-45F9-BD66-0E5A0B57DFAB}">
      <dsp:nvSpPr>
        <dsp:cNvPr id="0" name=""/>
        <dsp:cNvSpPr/>
      </dsp:nvSpPr>
      <dsp:spPr>
        <a:xfrm rot="10325">
          <a:off x="7979403" y="4144206"/>
          <a:ext cx="713600" cy="794289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10325">
        <a:off x="7979403" y="4144206"/>
        <a:ext cx="713600" cy="794289"/>
      </dsp:txXfrm>
    </dsp:sp>
    <dsp:sp modelId="{1494F2B2-5082-4CF8-9771-2C1AFC77E42C}">
      <dsp:nvSpPr>
        <dsp:cNvPr id="0" name=""/>
        <dsp:cNvSpPr/>
      </dsp:nvSpPr>
      <dsp:spPr>
        <a:xfrm>
          <a:off x="8989213" y="3587287"/>
          <a:ext cx="3202781" cy="1921668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Вопрос на обобщение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89213" y="3587287"/>
        <a:ext cx="3202781" cy="192166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3A1709-11EF-48D7-A7FD-BCB489531A90}">
      <dsp:nvSpPr>
        <dsp:cNvPr id="0" name=""/>
        <dsp:cNvSpPr/>
      </dsp:nvSpPr>
      <dsp:spPr>
        <a:xfrm rot="21300000">
          <a:off x="37413" y="2735200"/>
          <a:ext cx="12117172" cy="138759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1814AC-96F5-4F06-9CE2-3FA36D64649F}">
      <dsp:nvSpPr>
        <dsp:cNvPr id="0" name=""/>
        <dsp:cNvSpPr/>
      </dsp:nvSpPr>
      <dsp:spPr>
        <a:xfrm>
          <a:off x="1463040" y="342900"/>
          <a:ext cx="3657600" cy="2743200"/>
        </a:xfrm>
        <a:prstGeom prst="downArrow">
          <a:avLst/>
        </a:prstGeom>
        <a:solidFill>
          <a:schemeClr val="accent2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C160D8-E9DC-4863-B2C5-1327E9F66F94}">
      <dsp:nvSpPr>
        <dsp:cNvPr id="0" name=""/>
        <dsp:cNvSpPr/>
      </dsp:nvSpPr>
      <dsp:spPr>
        <a:xfrm>
          <a:off x="6461760" y="0"/>
          <a:ext cx="3901440" cy="2880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Проблемно-диалогическое обучение</a:t>
          </a:r>
          <a:r>
            <a:rPr lang="ru-RU" sz="2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– это тип обучения, обеспечивающий творческое усвоение знаний учащимися посредством специально организованного учителем диалога. </a:t>
          </a:r>
          <a:endParaRPr lang="ru-RU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61760" y="0"/>
        <a:ext cx="3901440" cy="2880360"/>
      </dsp:txXfrm>
    </dsp:sp>
    <dsp:sp modelId="{71978DA7-EB91-4C31-AE62-F238FF773EC5}">
      <dsp:nvSpPr>
        <dsp:cNvPr id="0" name=""/>
        <dsp:cNvSpPr/>
      </dsp:nvSpPr>
      <dsp:spPr>
        <a:xfrm>
          <a:off x="7071360" y="3771900"/>
          <a:ext cx="3657600" cy="2743200"/>
        </a:xfrm>
        <a:prstGeom prst="upArrow">
          <a:avLst/>
        </a:prstGeom>
        <a:solidFill>
          <a:schemeClr val="accent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6F687F-3074-49DC-A101-3A8E822F72CA}">
      <dsp:nvSpPr>
        <dsp:cNvPr id="0" name=""/>
        <dsp:cNvSpPr/>
      </dsp:nvSpPr>
      <dsp:spPr>
        <a:xfrm>
          <a:off x="1828800" y="3977640"/>
          <a:ext cx="3901440" cy="2880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Традиционное обучение </a:t>
          </a:r>
          <a:r>
            <a:rPr lang="ru-RU" sz="2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 это тип обучения, обеспечивающий репродуктивное усвоение знаний, умений и навыков.</a:t>
          </a:r>
          <a:endParaRPr lang="ru-RU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28800" y="3977640"/>
        <a:ext cx="3901440" cy="288036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B77A76-ED59-4D9E-9C81-68B0F4D24DB3}">
      <dsp:nvSpPr>
        <dsp:cNvPr id="0" name=""/>
        <dsp:cNvSpPr/>
      </dsp:nvSpPr>
      <dsp:spPr>
        <a:xfrm>
          <a:off x="1595437" y="571"/>
          <a:ext cx="2500312" cy="2500312"/>
        </a:xfrm>
        <a:prstGeom prst="ellipse">
          <a:avLst/>
        </a:prstGeom>
        <a:solidFill>
          <a:schemeClr val="accent2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знания</a:t>
          </a:r>
          <a:endParaRPr lang="ru-RU" sz="32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5437" y="571"/>
        <a:ext cx="2500312" cy="2500312"/>
      </dsp:txXfrm>
    </dsp:sp>
    <dsp:sp modelId="{9C6999F7-4AC6-4AFA-9E5F-417A1D4F819C}">
      <dsp:nvSpPr>
        <dsp:cNvPr id="0" name=""/>
        <dsp:cNvSpPr/>
      </dsp:nvSpPr>
      <dsp:spPr>
        <a:xfrm>
          <a:off x="2120503" y="2703909"/>
          <a:ext cx="1450181" cy="1450181"/>
        </a:xfrm>
        <a:prstGeom prst="mathPlus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2120503" y="2703909"/>
        <a:ext cx="1450181" cy="1450181"/>
      </dsp:txXfrm>
    </dsp:sp>
    <dsp:sp modelId="{99E46608-E350-4C66-BC09-2688FA910B11}">
      <dsp:nvSpPr>
        <dsp:cNvPr id="0" name=""/>
        <dsp:cNvSpPr/>
      </dsp:nvSpPr>
      <dsp:spPr>
        <a:xfrm>
          <a:off x="1595437" y="4357116"/>
          <a:ext cx="2500312" cy="2500312"/>
        </a:xfrm>
        <a:prstGeom prst="ellipse">
          <a:avLst/>
        </a:prstGeom>
        <a:solidFill>
          <a:schemeClr val="accent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желание их применять</a:t>
          </a:r>
          <a:endParaRPr lang="ru-RU" sz="28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5437" y="4357116"/>
        <a:ext cx="2500312" cy="2500312"/>
      </dsp:txXfrm>
    </dsp:sp>
    <dsp:sp modelId="{7152D6B9-3427-40F7-9D6E-B3A28848DC77}">
      <dsp:nvSpPr>
        <dsp:cNvPr id="0" name=""/>
        <dsp:cNvSpPr/>
      </dsp:nvSpPr>
      <dsp:spPr>
        <a:xfrm>
          <a:off x="4470796" y="2963941"/>
          <a:ext cx="795099" cy="9301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470796" y="2963941"/>
        <a:ext cx="795099" cy="930116"/>
      </dsp:txXfrm>
    </dsp:sp>
    <dsp:sp modelId="{E509FE19-DBAF-49D4-BB8B-3E57BFDB5407}">
      <dsp:nvSpPr>
        <dsp:cNvPr id="0" name=""/>
        <dsp:cNvSpPr/>
      </dsp:nvSpPr>
      <dsp:spPr>
        <a:xfrm>
          <a:off x="5595937" y="928687"/>
          <a:ext cx="5000625" cy="5000625"/>
        </a:xfrm>
        <a:prstGeom prst="ellipse">
          <a:avLst/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осознанное освоение технологии проблемного обучения</a:t>
          </a:r>
          <a:endParaRPr lang="ru-RU" sz="50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5937" y="928687"/>
        <a:ext cx="5000625" cy="500062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64C2EA-7977-473C-97E3-C4E3252343BA}">
      <dsp:nvSpPr>
        <dsp:cNvPr id="0" name=""/>
        <dsp:cNvSpPr/>
      </dsp:nvSpPr>
      <dsp:spPr>
        <a:xfrm>
          <a:off x="4551878" y="2668596"/>
          <a:ext cx="3148089" cy="2842977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Технология проблемного обучения</a:t>
          </a:r>
          <a:endParaRPr lang="ru-RU" sz="3500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1878" y="2668596"/>
        <a:ext cx="3148089" cy="2842977"/>
      </dsp:txXfrm>
    </dsp:sp>
    <dsp:sp modelId="{FC419647-5A1B-456C-B3E6-2C8F6879EB59}">
      <dsp:nvSpPr>
        <dsp:cNvPr id="0" name=""/>
        <dsp:cNvSpPr/>
      </dsp:nvSpPr>
      <dsp:spPr>
        <a:xfrm rot="16265916">
          <a:off x="5951237" y="2462742"/>
          <a:ext cx="4117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1784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FCF7AF-1308-4EDE-AF8E-6F34B6E9EED1}">
      <dsp:nvSpPr>
        <dsp:cNvPr id="0" name=""/>
        <dsp:cNvSpPr/>
      </dsp:nvSpPr>
      <dsp:spPr>
        <a:xfrm>
          <a:off x="4667534" y="228831"/>
          <a:ext cx="3025977" cy="2028056"/>
        </a:xfrm>
        <a:prstGeom prst="roundRect">
          <a:avLst/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Результативная</a:t>
          </a:r>
          <a:endParaRPr lang="ru-RU" sz="2900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67534" y="228831"/>
        <a:ext cx="3025977" cy="2028056"/>
      </dsp:txXfrm>
    </dsp:sp>
    <dsp:sp modelId="{53DE2D57-FC32-4D20-932C-0510843F0255}">
      <dsp:nvSpPr>
        <dsp:cNvPr id="0" name=""/>
        <dsp:cNvSpPr/>
      </dsp:nvSpPr>
      <dsp:spPr>
        <a:xfrm rot="1153404">
          <a:off x="7652672" y="4918224"/>
          <a:ext cx="16964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96439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BC526B-153C-42D4-AC4B-B91503A2A917}">
      <dsp:nvSpPr>
        <dsp:cNvPr id="0" name=""/>
        <dsp:cNvSpPr/>
      </dsp:nvSpPr>
      <dsp:spPr>
        <a:xfrm>
          <a:off x="9301816" y="4380935"/>
          <a:ext cx="2262435" cy="2422033"/>
        </a:xfrm>
        <a:prstGeom prst="roundRect">
          <a:avLst/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Универсально-педагогическая</a:t>
          </a:r>
          <a:endParaRPr lang="ru-RU" sz="2300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301816" y="4380935"/>
        <a:ext cx="2262435" cy="2422033"/>
      </dsp:txXfrm>
    </dsp:sp>
    <dsp:sp modelId="{21B291FA-F413-4593-8351-8DECE3AE234B}">
      <dsp:nvSpPr>
        <dsp:cNvPr id="0" name=""/>
        <dsp:cNvSpPr/>
      </dsp:nvSpPr>
      <dsp:spPr>
        <a:xfrm rot="9829368">
          <a:off x="3061673" y="4758492"/>
          <a:ext cx="15203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20303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2A83D-0814-4E9E-8B4B-7BF8DC4632F7}">
      <dsp:nvSpPr>
        <dsp:cNvPr id="0" name=""/>
        <dsp:cNvSpPr/>
      </dsp:nvSpPr>
      <dsp:spPr>
        <a:xfrm>
          <a:off x="709644" y="4043386"/>
          <a:ext cx="2382127" cy="2544826"/>
        </a:xfrm>
        <a:prstGeom prst="roundRect">
          <a:avLst/>
        </a:prstGeom>
        <a:solidFill>
          <a:schemeClr val="accent2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0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Здоровье-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0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сберегающая</a:t>
          </a:r>
          <a:endParaRPr lang="ru-RU" sz="2700" b="0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9644" y="4043386"/>
        <a:ext cx="2382127" cy="25448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038D1-B76B-4583-B249-5B1B3B008A16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1A940-7645-4075-AF01-6F72DB301D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236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1A940-7645-4075-AF01-6F72DB301DD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9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2639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1347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9741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4851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52192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3307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88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43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8617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6824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170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477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473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442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249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5350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687FD-38D9-48AB-99DC-AE95760E49D4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8692084-6BCB-4F32-90D3-4D3747C96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821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.1september.ru/" TargetMode="External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nglishatschool.ru/" TargetMode="External"/><Relationship Id="rId4" Type="http://schemas.openxmlformats.org/officeDocument/2006/relationships/hyperlink" Target="http://www.pedsovet.s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8615" y="382137"/>
            <a:ext cx="11245755" cy="3504922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Проблемно-диалогическое обучение на уроках английского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зыка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7434" y="3998794"/>
            <a:ext cx="7766936" cy="22134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английского языка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МБОУ «СОШ №24» г. Энгельса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Буренко Владислав Николаевич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11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057" y="314178"/>
            <a:ext cx="8596668" cy="132080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Традиционный урок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13962770"/>
              </p:ext>
            </p:extLst>
          </p:nvPr>
        </p:nvGraphicFramePr>
        <p:xfrm>
          <a:off x="0" y="1187355"/>
          <a:ext cx="12192000" cy="5670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237242878"/>
              </p:ext>
            </p:extLst>
          </p:nvPr>
        </p:nvGraphicFramePr>
        <p:xfrm>
          <a:off x="5786651" y="1078173"/>
          <a:ext cx="6182435" cy="5660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362447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8120"/>
            <a:ext cx="10996506" cy="9448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Структура проблемного урока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335" y="928048"/>
            <a:ext cx="10377352" cy="569111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1999" cy="7014949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0" y="2514601"/>
            <a:ext cx="3125337" cy="181515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I.</a:t>
            </a:r>
            <a:r>
              <a:rPr lang="ru-RU" sz="2400" dirty="0" smtClean="0"/>
              <a:t>Проблемный урок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2800062" y="278074"/>
            <a:ext cx="2877402" cy="181515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/>
              <a:t>II.</a:t>
            </a:r>
            <a:r>
              <a:rPr lang="ru-RU" sz="2300" dirty="0" smtClean="0"/>
              <a:t>Творческое усвоение </a:t>
            </a:r>
          </a:p>
          <a:p>
            <a:pPr algn="ctr"/>
            <a:r>
              <a:rPr lang="ru-RU" sz="2300" dirty="0" smtClean="0"/>
              <a:t>знаний</a:t>
            </a:r>
            <a:endParaRPr lang="ru-RU" sz="2300" dirty="0"/>
          </a:p>
        </p:txBody>
      </p:sp>
      <p:sp>
        <p:nvSpPr>
          <p:cNvPr id="6" name="Равно 5"/>
          <p:cNvSpPr/>
          <p:nvPr/>
        </p:nvSpPr>
        <p:spPr>
          <a:xfrm rot="19129047">
            <a:off x="2079161" y="1738384"/>
            <a:ext cx="1237399" cy="989463"/>
          </a:xfrm>
          <a:prstGeom prst="mathEqua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5702474" y="591120"/>
            <a:ext cx="1032684" cy="989463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6962" y="278074"/>
            <a:ext cx="2916074" cy="1665027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III.</a:t>
            </a:r>
            <a:r>
              <a:rPr lang="ru-RU" sz="2200" dirty="0" smtClean="0"/>
              <a:t>Постановка проблемы</a:t>
            </a:r>
            <a:endParaRPr lang="ru-RU" sz="2200" dirty="0"/>
          </a:p>
        </p:txBody>
      </p:sp>
      <p:sp>
        <p:nvSpPr>
          <p:cNvPr id="9" name="Равно 8"/>
          <p:cNvSpPr/>
          <p:nvPr/>
        </p:nvSpPr>
        <p:spPr>
          <a:xfrm rot="2803712">
            <a:off x="9463882" y="1365111"/>
            <a:ext cx="914400" cy="968991"/>
          </a:xfrm>
          <a:prstGeom prst="mathEqual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353786" y="2309884"/>
            <a:ext cx="2852382" cy="2019869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VI.</a:t>
            </a:r>
            <a:r>
              <a:rPr lang="ru-RU" sz="2400" dirty="0" smtClean="0"/>
              <a:t>Поиск решения</a:t>
            </a:r>
            <a:endParaRPr lang="ru-RU" sz="2400" dirty="0"/>
          </a:p>
        </p:txBody>
      </p:sp>
      <p:sp>
        <p:nvSpPr>
          <p:cNvPr id="12" name="Равно 11"/>
          <p:cNvSpPr/>
          <p:nvPr/>
        </p:nvSpPr>
        <p:spPr>
          <a:xfrm>
            <a:off x="5858295" y="5609232"/>
            <a:ext cx="900753" cy="968991"/>
          </a:xfrm>
          <a:prstGeom prst="mathEqual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999591" y="4949023"/>
            <a:ext cx="2694294" cy="190897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V.</a:t>
            </a:r>
            <a:r>
              <a:rPr lang="ru-RU" sz="2200" dirty="0" smtClean="0"/>
              <a:t>Выражение решения</a:t>
            </a:r>
            <a:endParaRPr lang="ru-RU" sz="2200" dirty="0"/>
          </a:p>
        </p:txBody>
      </p:sp>
      <p:sp>
        <p:nvSpPr>
          <p:cNvPr id="14" name="Овал 13"/>
          <p:cNvSpPr/>
          <p:nvPr/>
        </p:nvSpPr>
        <p:spPr>
          <a:xfrm>
            <a:off x="2743194" y="4949023"/>
            <a:ext cx="3063915" cy="1908977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/>
              <a:t>IV.</a:t>
            </a:r>
            <a:r>
              <a:rPr lang="ru-RU" sz="2300" dirty="0" smtClean="0"/>
              <a:t>Реализация продукта</a:t>
            </a:r>
            <a:endParaRPr lang="ru-RU" sz="2300" dirty="0"/>
          </a:p>
        </p:txBody>
      </p:sp>
      <p:sp>
        <p:nvSpPr>
          <p:cNvPr id="15" name="Равно 14"/>
          <p:cNvSpPr/>
          <p:nvPr/>
        </p:nvSpPr>
        <p:spPr>
          <a:xfrm rot="18663808">
            <a:off x="9513621" y="4377523"/>
            <a:ext cx="968991" cy="864922"/>
          </a:xfrm>
          <a:prstGeom prst="mathEqual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342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0434056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65481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1679170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95534" y="95534"/>
            <a:ext cx="3589362" cy="2265529"/>
          </a:xfrm>
          <a:prstGeom prst="round2Diag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Подводящий диалог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129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039849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59549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1503679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84732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3683157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980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9511" y="268406"/>
            <a:ext cx="8596668" cy="97354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Почувствуйте разницу!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490" y="1632071"/>
            <a:ext cx="12842543" cy="4631832"/>
          </a:xfrm>
        </p:spPr>
      </p:pic>
    </p:spTree>
    <p:extLst>
      <p:ext uri="{BB962C8B-B14F-4D97-AF65-F5344CB8AC3E}">
        <p14:creationId xmlns:p14="http://schemas.microsoft.com/office/powerpoint/2010/main" xmlns="" val="2868694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ресурсы: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www.englishteachers.ru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www.my.1september.ru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www.pedsovet.su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http://www.englishatschool.ru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9606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2694" y="59436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330033"/>
                </a:solidFill>
              </a:rPr>
              <a:t>Девиз ПДО:</a:t>
            </a:r>
            <a:r>
              <a:rPr lang="ru-RU" sz="4000" dirty="0" smtClean="0">
                <a:solidFill>
                  <a:srgbClr val="330033"/>
                </a:solidFill>
              </a:rPr>
              <a:t> </a:t>
            </a:r>
            <a:br>
              <a:rPr lang="ru-RU" sz="4000" dirty="0" smtClean="0">
                <a:solidFill>
                  <a:srgbClr val="330033"/>
                </a:solidFill>
              </a:rPr>
            </a:br>
            <a:r>
              <a:rPr lang="ru-RU" b="1" dirty="0" smtClean="0">
                <a:solidFill>
                  <a:srgbClr val="330033"/>
                </a:solidFill>
              </a:rPr>
              <a:t>«Открывать знания вместе с детьми»</a:t>
            </a:r>
            <a:r>
              <a:rPr lang="ru-RU" sz="4000" b="1" dirty="0" smtClean="0">
                <a:solidFill>
                  <a:srgbClr val="330033"/>
                </a:solidFill>
              </a:rPr>
              <a:t/>
            </a:r>
            <a:br>
              <a:rPr lang="ru-RU" sz="4000" b="1" dirty="0" smtClean="0">
                <a:solidFill>
                  <a:srgbClr val="330033"/>
                </a:solidFill>
              </a:rPr>
            </a:br>
            <a:r>
              <a:rPr lang="ru-RU" sz="4000" b="1" dirty="0" smtClean="0">
                <a:solidFill>
                  <a:srgbClr val="330033"/>
                </a:solidFill>
              </a:rPr>
              <a:t/>
            </a:r>
            <a:br>
              <a:rPr lang="ru-RU" sz="4000" b="1" dirty="0" smtClean="0">
                <a:solidFill>
                  <a:srgbClr val="330033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783080"/>
            <a:ext cx="11316546" cy="4770119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  <a:buClr>
                <a:srgbClr val="000000"/>
              </a:buClr>
              <a:buSzPct val="100000"/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- Проблемно-диалогическое обучение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обеспечивает усвоение знаний посредством </a:t>
            </a:r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диалога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с учителем.</a:t>
            </a:r>
          </a:p>
          <a:p>
            <a:pPr>
              <a:spcBef>
                <a:spcPts val="700"/>
              </a:spcBef>
              <a:buClr>
                <a:srgbClr val="000000"/>
              </a:buClr>
              <a:buSzPct val="100000"/>
              <a:buNone/>
            </a:pP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- </a:t>
            </a:r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Проблемно-диалогическое обучение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– </a:t>
            </a:r>
          </a:p>
          <a:p>
            <a:pPr>
              <a:spcBef>
                <a:spcPts val="700"/>
              </a:spcBef>
              <a:buClr>
                <a:srgbClr val="000000"/>
              </a:buClr>
              <a:buSzPct val="100000"/>
              <a:buNone/>
            </a:pP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</a:rPr>
              <a:t>   это не просто интеграция двух технологий, это новое качество. Кроме того, ПДО базируется на психологии творчества. Она реализуется в образовательной системе «Школа 2100».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580474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89"/>
            <a:ext cx="10901108" cy="3880773"/>
          </a:xfrm>
        </p:spPr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95535"/>
            <a:ext cx="11505063" cy="66328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28447" y="2572602"/>
            <a:ext cx="4012441" cy="1897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диалог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верх 4"/>
          <p:cNvSpPr/>
          <p:nvPr/>
        </p:nvSpPr>
        <p:spPr>
          <a:xfrm>
            <a:off x="5336273" y="1801504"/>
            <a:ext cx="1419368" cy="7710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336272" y="4469641"/>
            <a:ext cx="1555847" cy="6209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8140888" y="2939383"/>
            <a:ext cx="880281" cy="1259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3268639" y="2939383"/>
            <a:ext cx="859808" cy="12590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углом 8"/>
          <p:cNvSpPr/>
          <p:nvPr/>
        </p:nvSpPr>
        <p:spPr>
          <a:xfrm>
            <a:off x="7710983" y="1323833"/>
            <a:ext cx="1289714" cy="126290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10800000">
            <a:off x="3307874" y="4429430"/>
            <a:ext cx="1198441" cy="126875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вверх 10"/>
          <p:cNvSpPr/>
          <p:nvPr/>
        </p:nvSpPr>
        <p:spPr>
          <a:xfrm rot="5400000">
            <a:off x="7385752" y="4835817"/>
            <a:ext cx="2001593" cy="126924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углом вверх 11"/>
          <p:cNvSpPr/>
          <p:nvPr/>
        </p:nvSpPr>
        <p:spPr>
          <a:xfrm rot="16200000">
            <a:off x="3415109" y="1607266"/>
            <a:ext cx="1071839" cy="8871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усеченными противолежащими углами 12"/>
          <p:cNvSpPr/>
          <p:nvPr/>
        </p:nvSpPr>
        <p:spPr>
          <a:xfrm>
            <a:off x="9021169" y="370683"/>
            <a:ext cx="2845559" cy="2134168"/>
          </a:xfrm>
          <a:prstGeom prst="snip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ученика	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 и понятный урок</a:t>
            </a:r>
          </a:p>
        </p:txBody>
      </p:sp>
      <p:sp>
        <p:nvSpPr>
          <p:cNvPr id="14" name="Прямоугольник с двумя усеченными противолежащими углами 13"/>
          <p:cNvSpPr/>
          <p:nvPr/>
        </p:nvSpPr>
        <p:spPr>
          <a:xfrm>
            <a:off x="382136" y="5090612"/>
            <a:ext cx="2947917" cy="1637731"/>
          </a:xfrm>
          <a:prstGeom prst="snip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завуча	-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методическая тема школы</a:t>
            </a: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9021168" y="5146301"/>
            <a:ext cx="2866031" cy="1555847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педвуза	-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новое содержание лекций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82138" y="423082"/>
            <a:ext cx="3125336" cy="2084692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и каждого	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3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3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3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открытия» знаний учениками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85645" y="136478"/>
            <a:ext cx="3080979" cy="166502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учителя	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ключ к успеху и творчеству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585646" y="5090612"/>
            <a:ext cx="3166282" cy="163773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образования	-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развивающего обучения</a:t>
            </a:r>
          </a:p>
          <a:p>
            <a:pPr algn="ctr"/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41844" y="2523130"/>
            <a:ext cx="2866030" cy="238104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методиста -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универсальная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</a:t>
            </a:r>
          </a:p>
          <a:p>
            <a:pPr algn="ctr"/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021169" y="2586739"/>
            <a:ext cx="2866029" cy="238104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директора	- </a:t>
            </a:r>
            <a:r>
              <a:rPr lang="ru-RU" sz="23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конкуренто</a:t>
            </a:r>
            <a:r>
              <a:rPr lang="ru-RU" sz="23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/>
            <a:r>
              <a:rPr lang="ru-RU" sz="23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</a:t>
            </a:r>
            <a:r>
              <a:rPr lang="ru-RU" sz="23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коллектива</a:t>
            </a:r>
          </a:p>
          <a:p>
            <a:pPr algn="ctr"/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054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77421"/>
            <a:ext cx="10909615" cy="83251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создания проблемной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78" y="1009934"/>
            <a:ext cx="11859904" cy="5732060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334" y="1009934"/>
            <a:ext cx="10909614" cy="563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2258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377" y="218365"/>
            <a:ext cx="11313994" cy="79157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Приемы создания проблемной ситуации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377" y="1246176"/>
            <a:ext cx="11313993" cy="5383235"/>
          </a:xfrm>
        </p:spPr>
      </p:pic>
    </p:spTree>
    <p:extLst>
      <p:ext uri="{BB962C8B-B14F-4D97-AF65-F5344CB8AC3E}">
        <p14:creationId xmlns:p14="http://schemas.microsoft.com/office/powerpoint/2010/main" xmlns="" val="2256525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4141477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96948" y="168812"/>
            <a:ext cx="3446584" cy="2883877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Побуждающий диалог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412480" y="168812"/>
            <a:ext cx="3502855" cy="685096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1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 фактах: Что вас удивило? Что интересного заметили? Какие вы видите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факты? о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теориях: Что вас удивило? Сколько существует точек зрения?</a:t>
            </a:r>
          </a:p>
          <a:p>
            <a:r>
              <a:rPr lang="ru-RU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2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в нашем классе мнений?</a:t>
            </a:r>
          </a:p>
          <a:p>
            <a:r>
              <a:rPr lang="ru-RU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3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сначала как думали? А как на самом деле?</a:t>
            </a:r>
          </a:p>
          <a:p>
            <a:r>
              <a:rPr lang="ru-RU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4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 смогли выполнить задание? В чем затруднение?</a:t>
            </a:r>
          </a:p>
          <a:p>
            <a:r>
              <a:rPr lang="ru-RU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5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 смогли выполнить задание? Почему не получается? Чем это задание не похоже на предыдущее?</a:t>
            </a:r>
          </a:p>
          <a:p>
            <a:r>
              <a:rPr lang="ru-RU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6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Что вы хотели сделать? Какие знания применили? Задание выполнено</a:t>
            </a:r>
          </a:p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5803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7153" y="282053"/>
            <a:ext cx="8596668" cy="755177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Подводящий к теме диалог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17" y="1173707"/>
            <a:ext cx="11641540" cy="5581935"/>
          </a:xfrm>
        </p:spPr>
        <p:txBody>
          <a:bodyPr/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диалог представляет собой </a:t>
            </a: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посильных ученику вопросов и заданий, которые шаг за шагом приводят ученика к осознанию темы урока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3981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859" y="473123"/>
            <a:ext cx="8596668" cy="1041778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2"/>
                </a:solidFill>
              </a:rPr>
              <a:t>Поиск решения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1" y="1637731"/>
            <a:ext cx="11750722" cy="5063321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проблема имеет решение. Единственная </a:t>
            </a:r>
            <a:b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трудность заключается в том, чтобы его найти</a:t>
            </a:r>
            <a:b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3600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Эвви</a:t>
            </a:r>
            <a:r>
              <a:rPr lang="ru-RU" sz="3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Неф, амер. </a:t>
            </a:r>
            <a:r>
              <a:rPr lang="ru-RU" sz="36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Журналист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решения осуществляется через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выдвижение и проверку гипотез</a:t>
            </a:r>
          </a:p>
          <a:p>
            <a:pPr marL="0" indent="0">
              <a:buNone/>
            </a:pP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1183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4716"/>
            <a:ext cx="11114332" cy="10235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МЕТОДЫ ПОИСКА РЕШЕНИЯ  </a:t>
            </a: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УЧЕБНОЙ </a:t>
            </a:r>
            <a:r>
              <a:rPr lang="ru-RU" b="1" dirty="0">
                <a:solidFill>
                  <a:schemeClr val="tx2"/>
                </a:solidFill>
              </a:rPr>
              <a:t>ПРОБЛЕМЫ 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13" y="1323833"/>
            <a:ext cx="11737074" cy="5336274"/>
          </a:xfrm>
        </p:spPr>
        <p:txBody>
          <a:bodyPr/>
          <a:lstStyle/>
          <a:p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Побуждающий к выдвижению и проверке гипотез диалог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Подводящий к теме диалог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468758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</TotalTime>
  <Words>410</Words>
  <Application>Microsoft Office PowerPoint</Application>
  <PresentationFormat>Произвольный</PresentationFormat>
  <Paragraphs>91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Грань</vt:lpstr>
      <vt:lpstr>    Проблемно-диалогическое обучение на уроках английского языка </vt:lpstr>
      <vt:lpstr>Девиз ПДО:  «Открывать знания вместе с детьми»  </vt:lpstr>
      <vt:lpstr>Слайд 3</vt:lpstr>
      <vt:lpstr>Приемы создания проблемной ситуации</vt:lpstr>
      <vt:lpstr>Приемы создания проблемной ситуации</vt:lpstr>
      <vt:lpstr>Слайд 6</vt:lpstr>
      <vt:lpstr>Подводящий к теме диалог</vt:lpstr>
      <vt:lpstr>Поиск решения </vt:lpstr>
      <vt:lpstr>МЕТОДЫ ПОИСКА РЕШЕНИЯ   УЧЕБНОЙ ПРОБЛЕМЫ  </vt:lpstr>
      <vt:lpstr>Традиционный урок</vt:lpstr>
      <vt:lpstr>Структура проблемного урока</vt:lpstr>
      <vt:lpstr>Слайд 12</vt:lpstr>
      <vt:lpstr>Слайд 13</vt:lpstr>
      <vt:lpstr>Слайд 14</vt:lpstr>
      <vt:lpstr>Слайд 15</vt:lpstr>
      <vt:lpstr>Слайд 16</vt:lpstr>
      <vt:lpstr>Слайд 17</vt:lpstr>
      <vt:lpstr>Почувствуйте разницу!</vt:lpstr>
      <vt:lpstr>Информационные ресурсы: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Проблемно-диалогическое обучение </dc:title>
  <dc:creator>Буренко Владислав Николаевич</dc:creator>
  <cp:lastModifiedBy>Английский</cp:lastModifiedBy>
  <cp:revision>48</cp:revision>
  <dcterms:created xsi:type="dcterms:W3CDTF">2013-02-04T16:07:11Z</dcterms:created>
  <dcterms:modified xsi:type="dcterms:W3CDTF">2013-03-13T04:40:44Z</dcterms:modified>
  <cp:contentStatus/>
</cp:coreProperties>
</file>