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Default Extension="package" ContentType="application/vnd.openxmlformats-officedocument.package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57" r:id="rId8"/>
    <p:sldId id="258" r:id="rId9"/>
    <p:sldId id="259" r:id="rId10"/>
    <p:sldId id="266" r:id="rId11"/>
    <p:sldId id="260" r:id="rId12"/>
    <p:sldId id="262" r:id="rId13"/>
    <p:sldId id="261" r:id="rId14"/>
    <p:sldId id="263" r:id="rId15"/>
    <p:sldId id="264" r:id="rId16"/>
    <p:sldId id="265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hPercent val="86"/>
      <c:depthPercent val="100"/>
      <c:rAngAx val="1"/>
    </c:view3D>
    <c:plotArea>
      <c:layout>
        <c:manualLayout>
          <c:layoutTarget val="inner"/>
          <c:xMode val="edge"/>
          <c:yMode val="edge"/>
          <c:x val="6.9841269841269885E-2"/>
          <c:y val="2.1582733812949652E-2"/>
          <c:w val="0.67777777777777815"/>
          <c:h val="0.90407673860911275"/>
        </c:manualLayout>
      </c:layout>
      <c:bar3DChart>
        <c:barDir val="col"/>
        <c:grouping val="stacked"/>
        <c:ser>
          <c:idx val="0"/>
          <c:order val="0"/>
          <c:tx>
            <c:strRef>
              <c:f>Sheet1!$A$3</c:f>
              <c:strCache>
                <c:ptCount val="1"/>
                <c:pt idx="0">
                  <c:v>Трудности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Трудности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</c:numCache>
            </c:numRef>
          </c:val>
        </c:ser>
        <c:gapDepth val="0"/>
        <c:shape val="box"/>
        <c:axId val="104860288"/>
        <c:axId val="104903040"/>
        <c:axId val="0"/>
      </c:bar3DChart>
      <c:catAx>
        <c:axId val="104860288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04903040"/>
        <c:crosses val="autoZero"/>
        <c:auto val="1"/>
        <c:lblAlgn val="ctr"/>
        <c:lblOffset val="100"/>
        <c:tickLblSkip val="1"/>
        <c:tickMarkSkip val="1"/>
      </c:catAx>
      <c:valAx>
        <c:axId val="10490304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048602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7A3C8-FF31-4D26-A2EE-4D0BD88456CD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8E2CFEB-6EEF-4CE0-83D1-CA7D0B82FA64}">
      <dgm:prSet phldrT="[Текст]"/>
      <dgm:spPr/>
      <dgm:t>
        <a:bodyPr/>
        <a:lstStyle/>
        <a:p>
          <a:r>
            <a:rPr lang="ru-RU" dirty="0" smtClean="0"/>
            <a:t>базисный учебный план </a:t>
          </a:r>
          <a:endParaRPr lang="ru-RU" dirty="0"/>
        </a:p>
      </dgm:t>
    </dgm:pt>
    <dgm:pt modelId="{807753F1-169E-4A77-9DB2-75124E41E819}" type="parTrans" cxnId="{CA1C4ACD-AB5B-41B6-A3F7-A72175EFDCA3}">
      <dgm:prSet/>
      <dgm:spPr/>
      <dgm:t>
        <a:bodyPr/>
        <a:lstStyle/>
        <a:p>
          <a:endParaRPr lang="ru-RU"/>
        </a:p>
      </dgm:t>
    </dgm:pt>
    <dgm:pt modelId="{8D65873D-9F41-48C7-9803-4CFB3155487B}" type="sibTrans" cxnId="{CA1C4ACD-AB5B-41B6-A3F7-A72175EFDCA3}">
      <dgm:prSet/>
      <dgm:spPr/>
      <dgm:t>
        <a:bodyPr/>
        <a:lstStyle/>
        <a:p>
          <a:endParaRPr lang="ru-RU"/>
        </a:p>
      </dgm:t>
    </dgm:pt>
    <dgm:pt modelId="{0AE4C8B8-15FF-4C55-9566-48EEB599009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введение второго иностранного языка</a:t>
          </a:r>
          <a:endParaRPr lang="ru-RU" sz="2400" b="1" dirty="0">
            <a:solidFill>
              <a:schemeClr val="tx1"/>
            </a:solidFill>
          </a:endParaRPr>
        </a:p>
      </dgm:t>
    </dgm:pt>
    <dgm:pt modelId="{1EBC7A97-F428-4AEA-9424-44DE1AA655FB}" type="parTrans" cxnId="{6B16A36F-DA41-4F01-9186-E8DA065E5086}">
      <dgm:prSet/>
      <dgm:spPr/>
      <dgm:t>
        <a:bodyPr/>
        <a:lstStyle/>
        <a:p>
          <a:endParaRPr lang="ru-RU"/>
        </a:p>
      </dgm:t>
    </dgm:pt>
    <dgm:pt modelId="{B4239C9B-5757-4535-ADD9-64DA64E27774}" type="sibTrans" cxnId="{6B16A36F-DA41-4F01-9186-E8DA065E5086}">
      <dgm:prSet/>
      <dgm:spPr/>
      <dgm:t>
        <a:bodyPr/>
        <a:lstStyle/>
        <a:p>
          <a:endParaRPr lang="ru-RU"/>
        </a:p>
      </dgm:t>
    </dgm:pt>
    <dgm:pt modelId="{99294356-7927-4A5E-A639-6649A5BBBD2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70 часов в год</a:t>
          </a:r>
        </a:p>
        <a:p>
          <a:r>
            <a:rPr lang="ru-RU" sz="2400" b="1" dirty="0" smtClean="0">
              <a:solidFill>
                <a:schemeClr val="tx1"/>
              </a:solidFill>
            </a:rPr>
            <a:t> (7 часов на региональное содержание)</a:t>
          </a:r>
          <a:endParaRPr lang="ru-RU" sz="2400" b="1" dirty="0">
            <a:solidFill>
              <a:schemeClr val="tx1"/>
            </a:solidFill>
          </a:endParaRPr>
        </a:p>
      </dgm:t>
    </dgm:pt>
    <dgm:pt modelId="{A2017A44-8212-4774-8B0B-338734DD2D1F}" type="parTrans" cxnId="{01C5464C-6666-4EA0-AF4E-698AE99711FE}">
      <dgm:prSet/>
      <dgm:spPr/>
      <dgm:t>
        <a:bodyPr/>
        <a:lstStyle/>
        <a:p>
          <a:endParaRPr lang="ru-RU"/>
        </a:p>
      </dgm:t>
    </dgm:pt>
    <dgm:pt modelId="{27A7C33A-473C-47DA-B05D-A8B22EF4B4F8}" type="sibTrans" cxnId="{01C5464C-6666-4EA0-AF4E-698AE99711FE}">
      <dgm:prSet/>
      <dgm:spPr/>
      <dgm:t>
        <a:bodyPr/>
        <a:lstStyle/>
        <a:p>
          <a:endParaRPr lang="ru-RU"/>
        </a:p>
      </dgm:t>
    </dgm:pt>
    <dgm:pt modelId="{62DCD845-57D1-4B82-9CB6-A8158798BB1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 5 класса</a:t>
          </a:r>
          <a:endParaRPr lang="ru-RU" sz="2400" b="1" dirty="0">
            <a:solidFill>
              <a:schemeClr val="tx1"/>
            </a:solidFill>
          </a:endParaRPr>
        </a:p>
      </dgm:t>
    </dgm:pt>
    <dgm:pt modelId="{952F5BAB-18D9-4B8E-9BCE-6BAFAAD35CE8}" type="parTrans" cxnId="{8BC362BD-4B26-45CC-80F4-9A369475D218}">
      <dgm:prSet/>
      <dgm:spPr/>
      <dgm:t>
        <a:bodyPr/>
        <a:lstStyle/>
        <a:p>
          <a:endParaRPr lang="ru-RU"/>
        </a:p>
      </dgm:t>
    </dgm:pt>
    <dgm:pt modelId="{899FE9CE-ACA9-421E-A6AA-482F6DD29ABC}" type="sibTrans" cxnId="{8BC362BD-4B26-45CC-80F4-9A369475D218}">
      <dgm:prSet/>
      <dgm:spPr/>
      <dgm:t>
        <a:bodyPr/>
        <a:lstStyle/>
        <a:p>
          <a:endParaRPr lang="ru-RU"/>
        </a:p>
      </dgm:t>
    </dgm:pt>
    <dgm:pt modelId="{2472F4FA-96D5-40BF-93AC-F6E49DDCC64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 часа в неделю</a:t>
          </a:r>
          <a:endParaRPr lang="ru-RU" b="1" dirty="0">
            <a:solidFill>
              <a:schemeClr val="tx1"/>
            </a:solidFill>
          </a:endParaRPr>
        </a:p>
      </dgm:t>
    </dgm:pt>
    <dgm:pt modelId="{1EA46D4B-D163-4092-B665-1BAFD2EA5530}" type="parTrans" cxnId="{EE8D69B6-6316-41AF-8A3B-E83ACD0129DF}">
      <dgm:prSet/>
      <dgm:spPr/>
      <dgm:t>
        <a:bodyPr/>
        <a:lstStyle/>
        <a:p>
          <a:endParaRPr lang="ru-RU"/>
        </a:p>
      </dgm:t>
    </dgm:pt>
    <dgm:pt modelId="{EBB49758-9A34-4923-AC6B-6C7A6E353D05}" type="sibTrans" cxnId="{EE8D69B6-6316-41AF-8A3B-E83ACD0129DF}">
      <dgm:prSet/>
      <dgm:spPr/>
      <dgm:t>
        <a:bodyPr/>
        <a:lstStyle/>
        <a:p>
          <a:endParaRPr lang="ru-RU"/>
        </a:p>
      </dgm:t>
    </dgm:pt>
    <dgm:pt modelId="{85BA2AAB-D854-4501-BCC6-B13F90A7FFF5}" type="pres">
      <dgm:prSet presAssocID="{C307A3C8-FF31-4D26-A2EE-4D0BD88456CD}" presName="composite" presStyleCnt="0">
        <dgm:presLayoutVars>
          <dgm:chMax val="1"/>
          <dgm:dir/>
          <dgm:resizeHandles val="exact"/>
        </dgm:presLayoutVars>
      </dgm:prSet>
      <dgm:spPr/>
    </dgm:pt>
    <dgm:pt modelId="{81E660C9-10AA-4773-809F-A66780179458}" type="pres">
      <dgm:prSet presAssocID="{F8E2CFEB-6EEF-4CE0-83D1-CA7D0B82FA64}" presName="roof" presStyleLbl="dkBgShp" presStyleIdx="0" presStyleCnt="2"/>
      <dgm:spPr/>
      <dgm:t>
        <a:bodyPr/>
        <a:lstStyle/>
        <a:p>
          <a:endParaRPr lang="ru-RU"/>
        </a:p>
      </dgm:t>
    </dgm:pt>
    <dgm:pt modelId="{FD9C00A8-13C5-4CDA-9DFF-26AFD2E8C9B0}" type="pres">
      <dgm:prSet presAssocID="{F8E2CFEB-6EEF-4CE0-83D1-CA7D0B82FA64}" presName="pillars" presStyleCnt="0"/>
      <dgm:spPr/>
    </dgm:pt>
    <dgm:pt modelId="{866C10BC-91D7-4737-8CDC-DAE116098073}" type="pres">
      <dgm:prSet presAssocID="{F8E2CFEB-6EEF-4CE0-83D1-CA7D0B82FA64}" presName="pillar1" presStyleLbl="node1" presStyleIdx="0" presStyleCnt="4" custScaleX="128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DFDE2-1C6E-40E6-85CC-B254BA65821B}" type="pres">
      <dgm:prSet presAssocID="{62DCD845-57D1-4B82-9CB6-A8158798BB1F}" presName="pillarX" presStyleLbl="node1" presStyleIdx="1" presStyleCnt="4" custScaleX="93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E99FD-D679-4B0F-9FAA-5169960F4B45}" type="pres">
      <dgm:prSet presAssocID="{99294356-7927-4A5E-A639-6649A5BBBD2C}" presName="pillarX" presStyleLbl="node1" presStyleIdx="2" presStyleCnt="4" custScaleX="157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3864A-E24E-44A0-81BB-0D65977011A9}" type="pres">
      <dgm:prSet presAssocID="{2472F4FA-96D5-40BF-93AC-F6E49DDCC645}" presName="pillarX" presStyleLbl="node1" presStyleIdx="3" presStyleCnt="4" custScaleX="80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4BE06-F3C0-41DD-AD6E-D4F7EB5921DA}" type="pres">
      <dgm:prSet presAssocID="{F8E2CFEB-6EEF-4CE0-83D1-CA7D0B82FA64}" presName="base" presStyleLbl="dkBgShp" presStyleIdx="1" presStyleCnt="2"/>
      <dgm:spPr/>
    </dgm:pt>
  </dgm:ptLst>
  <dgm:cxnLst>
    <dgm:cxn modelId="{0D6CCC9E-8B76-4FEE-B25F-8A75E6F6DA32}" type="presOf" srcId="{C307A3C8-FF31-4D26-A2EE-4D0BD88456CD}" destId="{85BA2AAB-D854-4501-BCC6-B13F90A7FFF5}" srcOrd="0" destOrd="0" presId="urn:microsoft.com/office/officeart/2005/8/layout/hList3"/>
    <dgm:cxn modelId="{EE8D69B6-6316-41AF-8A3B-E83ACD0129DF}" srcId="{F8E2CFEB-6EEF-4CE0-83D1-CA7D0B82FA64}" destId="{2472F4FA-96D5-40BF-93AC-F6E49DDCC645}" srcOrd="3" destOrd="0" parTransId="{1EA46D4B-D163-4092-B665-1BAFD2EA5530}" sibTransId="{EBB49758-9A34-4923-AC6B-6C7A6E353D05}"/>
    <dgm:cxn modelId="{6B16A36F-DA41-4F01-9186-E8DA065E5086}" srcId="{F8E2CFEB-6EEF-4CE0-83D1-CA7D0B82FA64}" destId="{0AE4C8B8-15FF-4C55-9566-48EEB599009B}" srcOrd="0" destOrd="0" parTransId="{1EBC7A97-F428-4AEA-9424-44DE1AA655FB}" sibTransId="{B4239C9B-5757-4535-ADD9-64DA64E27774}"/>
    <dgm:cxn modelId="{443E8CE7-EEF7-4F14-8DAD-142599F5EBCB}" type="presOf" srcId="{F8E2CFEB-6EEF-4CE0-83D1-CA7D0B82FA64}" destId="{81E660C9-10AA-4773-809F-A66780179458}" srcOrd="0" destOrd="0" presId="urn:microsoft.com/office/officeart/2005/8/layout/hList3"/>
    <dgm:cxn modelId="{8BC362BD-4B26-45CC-80F4-9A369475D218}" srcId="{F8E2CFEB-6EEF-4CE0-83D1-CA7D0B82FA64}" destId="{62DCD845-57D1-4B82-9CB6-A8158798BB1F}" srcOrd="1" destOrd="0" parTransId="{952F5BAB-18D9-4B8E-9BCE-6BAFAAD35CE8}" sibTransId="{899FE9CE-ACA9-421E-A6AA-482F6DD29ABC}"/>
    <dgm:cxn modelId="{B1E8029A-B20A-405F-95B0-C4D58ED16EC1}" type="presOf" srcId="{99294356-7927-4A5E-A639-6649A5BBBD2C}" destId="{726E99FD-D679-4B0F-9FAA-5169960F4B45}" srcOrd="0" destOrd="0" presId="urn:microsoft.com/office/officeart/2005/8/layout/hList3"/>
    <dgm:cxn modelId="{82D62A10-3779-4B2B-B5F1-7C70B6E9D290}" type="presOf" srcId="{2472F4FA-96D5-40BF-93AC-F6E49DDCC645}" destId="{C213864A-E24E-44A0-81BB-0D65977011A9}" srcOrd="0" destOrd="0" presId="urn:microsoft.com/office/officeart/2005/8/layout/hList3"/>
    <dgm:cxn modelId="{CA1C4ACD-AB5B-41B6-A3F7-A72175EFDCA3}" srcId="{C307A3C8-FF31-4D26-A2EE-4D0BD88456CD}" destId="{F8E2CFEB-6EEF-4CE0-83D1-CA7D0B82FA64}" srcOrd="0" destOrd="0" parTransId="{807753F1-169E-4A77-9DB2-75124E41E819}" sibTransId="{8D65873D-9F41-48C7-9803-4CFB3155487B}"/>
    <dgm:cxn modelId="{01C5464C-6666-4EA0-AF4E-698AE99711FE}" srcId="{F8E2CFEB-6EEF-4CE0-83D1-CA7D0B82FA64}" destId="{99294356-7927-4A5E-A639-6649A5BBBD2C}" srcOrd="2" destOrd="0" parTransId="{A2017A44-8212-4774-8B0B-338734DD2D1F}" sibTransId="{27A7C33A-473C-47DA-B05D-A8B22EF4B4F8}"/>
    <dgm:cxn modelId="{879C627E-D08D-46DD-8FDC-408FABF4046C}" type="presOf" srcId="{62DCD845-57D1-4B82-9CB6-A8158798BB1F}" destId="{F85DFDE2-1C6E-40E6-85CC-B254BA65821B}" srcOrd="0" destOrd="0" presId="urn:microsoft.com/office/officeart/2005/8/layout/hList3"/>
    <dgm:cxn modelId="{97DB9566-F371-4DF4-B3F9-A028C50348F7}" type="presOf" srcId="{0AE4C8B8-15FF-4C55-9566-48EEB599009B}" destId="{866C10BC-91D7-4737-8CDC-DAE116098073}" srcOrd="0" destOrd="0" presId="urn:microsoft.com/office/officeart/2005/8/layout/hList3"/>
    <dgm:cxn modelId="{3BA2F72D-3FD0-4B3A-B5E5-0367936E4731}" type="presParOf" srcId="{85BA2AAB-D854-4501-BCC6-B13F90A7FFF5}" destId="{81E660C9-10AA-4773-809F-A66780179458}" srcOrd="0" destOrd="0" presId="urn:microsoft.com/office/officeart/2005/8/layout/hList3"/>
    <dgm:cxn modelId="{F1402688-8676-4A9E-9834-0D0EB0706841}" type="presParOf" srcId="{85BA2AAB-D854-4501-BCC6-B13F90A7FFF5}" destId="{FD9C00A8-13C5-4CDA-9DFF-26AFD2E8C9B0}" srcOrd="1" destOrd="0" presId="urn:microsoft.com/office/officeart/2005/8/layout/hList3"/>
    <dgm:cxn modelId="{CD7E2F78-ECED-4007-97F1-702BD7C9A98C}" type="presParOf" srcId="{FD9C00A8-13C5-4CDA-9DFF-26AFD2E8C9B0}" destId="{866C10BC-91D7-4737-8CDC-DAE116098073}" srcOrd="0" destOrd="0" presId="urn:microsoft.com/office/officeart/2005/8/layout/hList3"/>
    <dgm:cxn modelId="{AD84FEC6-F7B1-4AE0-B14F-14ECCD1573A9}" type="presParOf" srcId="{FD9C00A8-13C5-4CDA-9DFF-26AFD2E8C9B0}" destId="{F85DFDE2-1C6E-40E6-85CC-B254BA65821B}" srcOrd="1" destOrd="0" presId="urn:microsoft.com/office/officeart/2005/8/layout/hList3"/>
    <dgm:cxn modelId="{6C801871-583C-4C83-9E66-951C23416A92}" type="presParOf" srcId="{FD9C00A8-13C5-4CDA-9DFF-26AFD2E8C9B0}" destId="{726E99FD-D679-4B0F-9FAA-5169960F4B45}" srcOrd="2" destOrd="0" presId="urn:microsoft.com/office/officeart/2005/8/layout/hList3"/>
    <dgm:cxn modelId="{C23F358B-349A-4834-A36B-4515702A5E43}" type="presParOf" srcId="{FD9C00A8-13C5-4CDA-9DFF-26AFD2E8C9B0}" destId="{C213864A-E24E-44A0-81BB-0D65977011A9}" srcOrd="3" destOrd="0" presId="urn:microsoft.com/office/officeart/2005/8/layout/hList3"/>
    <dgm:cxn modelId="{E7FF25A3-0552-450E-A65F-10168B700BBE}" type="presParOf" srcId="{85BA2AAB-D854-4501-BCC6-B13F90A7FFF5}" destId="{51F4BE06-F3C0-41DD-AD6E-D4F7EB5921DA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B133DF-183E-48BE-9A74-4398FA3C8CF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1F365A1-0D3E-49B3-98B5-0DD66DCE7151}">
      <dgm:prSet phldrT="[Текст]"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/>
            <a:t>сформированность</a:t>
          </a:r>
          <a:r>
            <a:rPr lang="ru-RU" sz="2400" dirty="0" smtClean="0"/>
            <a:t> коммуникативной иноязычной компетенции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917C0ECF-B3A5-47F0-BB8D-FB27D99A6B93}" type="parTrans" cxnId="{A6BE55AC-4ADE-4193-B016-506CD148F544}">
      <dgm:prSet/>
      <dgm:spPr/>
      <dgm:t>
        <a:bodyPr/>
        <a:lstStyle/>
        <a:p>
          <a:endParaRPr lang="ru-RU"/>
        </a:p>
      </dgm:t>
    </dgm:pt>
    <dgm:pt modelId="{8FE7CF70-DD41-41F6-96F7-03B7FE4F099B}" type="sibTrans" cxnId="{A6BE55AC-4ADE-4193-B016-506CD148F544}">
      <dgm:prSet/>
      <dgm:spPr/>
      <dgm:t>
        <a:bodyPr/>
        <a:lstStyle/>
        <a:p>
          <a:endParaRPr lang="ru-RU"/>
        </a:p>
      </dgm:t>
    </dgm:pt>
    <dgm:pt modelId="{65A0F76F-713E-4335-9DFB-788F223FDB82}">
      <dgm:prSet phldrT="[Текст]"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как средство для получения информации из иноязычных источников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dirty="0"/>
        </a:p>
      </dgm:t>
    </dgm:pt>
    <dgm:pt modelId="{B3C7A693-DD1D-4DC7-90BA-4D4378CBBFA8}" type="parTrans" cxnId="{8BC4B474-71C2-48A8-9A57-35AFD837898C}">
      <dgm:prSet/>
      <dgm:spPr/>
      <dgm:t>
        <a:bodyPr/>
        <a:lstStyle/>
        <a:p>
          <a:endParaRPr lang="ru-RU"/>
        </a:p>
      </dgm:t>
    </dgm:pt>
    <dgm:pt modelId="{6A693573-B09A-471E-BF61-A961D74A8327}" type="sibTrans" cxnId="{8BC4B474-71C2-48A8-9A57-35AFD837898C}">
      <dgm:prSet/>
      <dgm:spPr/>
      <dgm:t>
        <a:bodyPr/>
        <a:lstStyle/>
        <a:p>
          <a:endParaRPr lang="ru-RU"/>
        </a:p>
      </dgm:t>
    </dgm:pt>
    <dgm:pt modelId="{36AEA3F3-49FD-4261-B85F-7A86016DAEF0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владение знаниями о </a:t>
          </a:r>
          <a:r>
            <a:rPr lang="ru-RU" sz="2400" dirty="0" err="1" smtClean="0"/>
            <a:t>социокультурной</a:t>
          </a:r>
          <a:r>
            <a:rPr lang="ru-RU" sz="2400" dirty="0" smtClean="0"/>
            <a:t> специфике страны</a:t>
          </a:r>
        </a:p>
        <a:p>
          <a:pPr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8651EC2E-29EA-4AF6-A3BC-3BD357D55EC4}" type="parTrans" cxnId="{DCDB6FE0-4363-4045-A135-DD58AE64FBC6}">
      <dgm:prSet/>
      <dgm:spPr/>
      <dgm:t>
        <a:bodyPr/>
        <a:lstStyle/>
        <a:p>
          <a:endParaRPr lang="ru-RU"/>
        </a:p>
      </dgm:t>
    </dgm:pt>
    <dgm:pt modelId="{CD135AC7-A168-44D9-93DB-831BA47CDA9B}" type="sibTrans" cxnId="{DCDB6FE0-4363-4045-A135-DD58AE64FBC6}">
      <dgm:prSet/>
      <dgm:spPr/>
      <dgm:t>
        <a:bodyPr/>
        <a:lstStyle/>
        <a:p>
          <a:endParaRPr lang="ru-RU"/>
        </a:p>
      </dgm:t>
    </dgm:pt>
    <dgm:pt modelId="{F26128E1-83F9-4348-B76D-A66D112B6279}">
      <dgm:prSet custT="1"/>
      <dgm:spPr/>
      <dgm:t>
        <a:bodyPr/>
        <a:lstStyle/>
        <a:p>
          <a:pPr rtl="0"/>
          <a:r>
            <a:rPr lang="ru-RU" sz="2000" dirty="0" smtClean="0"/>
            <a:t>достижение порогового уровня, позволяющего общаться в устной и письменной формах с носителями изучаемого иностранного языка</a:t>
          </a:r>
          <a:endParaRPr lang="ru-RU" sz="2000" dirty="0"/>
        </a:p>
      </dgm:t>
    </dgm:pt>
    <dgm:pt modelId="{805D74EE-C0E0-43B6-90D4-0546E9F2CCDF}" type="parTrans" cxnId="{CF07D524-5E0D-49B3-A28D-73AEAF4C08B4}">
      <dgm:prSet/>
      <dgm:spPr/>
      <dgm:t>
        <a:bodyPr/>
        <a:lstStyle/>
        <a:p>
          <a:endParaRPr lang="ru-RU"/>
        </a:p>
      </dgm:t>
    </dgm:pt>
    <dgm:pt modelId="{969DD4B7-53F5-486C-8FCD-7D44ECB8DC27}" type="sibTrans" cxnId="{CF07D524-5E0D-49B3-A28D-73AEAF4C08B4}">
      <dgm:prSet/>
      <dgm:spPr/>
      <dgm:t>
        <a:bodyPr/>
        <a:lstStyle/>
        <a:p>
          <a:endParaRPr lang="ru-RU"/>
        </a:p>
      </dgm:t>
    </dgm:pt>
    <dgm:pt modelId="{E8190E55-1F8C-4158-BF1D-A99A3189C68D}" type="pres">
      <dgm:prSet presAssocID="{CEB133DF-183E-48BE-9A74-4398FA3C8CF0}" presName="compositeShape" presStyleCnt="0">
        <dgm:presLayoutVars>
          <dgm:dir/>
          <dgm:resizeHandles/>
        </dgm:presLayoutVars>
      </dgm:prSet>
      <dgm:spPr/>
    </dgm:pt>
    <dgm:pt modelId="{0F1264AA-053B-47C2-A6BE-3E32956222D1}" type="pres">
      <dgm:prSet presAssocID="{CEB133DF-183E-48BE-9A74-4398FA3C8CF0}" presName="pyramid" presStyleLbl="node1" presStyleIdx="0" presStyleCnt="1" custLinFactNeighborX="-44454" custLinFactNeighborY="20117"/>
      <dgm:spPr/>
    </dgm:pt>
    <dgm:pt modelId="{BD96D4A2-5651-499D-B5C7-D808022BEF8F}" type="pres">
      <dgm:prSet presAssocID="{CEB133DF-183E-48BE-9A74-4398FA3C8CF0}" presName="theList" presStyleCnt="0"/>
      <dgm:spPr/>
    </dgm:pt>
    <dgm:pt modelId="{38238AB4-4F2D-463B-AE5D-C7DBDA60BAC4}" type="pres">
      <dgm:prSet presAssocID="{B1F365A1-0D3E-49B3-98B5-0DD66DCE7151}" presName="aNode" presStyleLbl="fgAcc1" presStyleIdx="0" presStyleCnt="4" custScaleX="133170" custScaleY="582767" custLinFactY="155750" custLinFactNeighborX="19596" custLinFactNeighborY="200000">
        <dgm:presLayoutVars>
          <dgm:bulletEnabled val="1"/>
        </dgm:presLayoutVars>
      </dgm:prSet>
      <dgm:spPr/>
    </dgm:pt>
    <dgm:pt modelId="{882AA0CE-DA49-49E8-BD54-5037265CBBC2}" type="pres">
      <dgm:prSet presAssocID="{B1F365A1-0D3E-49B3-98B5-0DD66DCE7151}" presName="aSpace" presStyleCnt="0"/>
      <dgm:spPr/>
    </dgm:pt>
    <dgm:pt modelId="{B878DFA9-021A-48D2-966B-DD3786E347B2}" type="pres">
      <dgm:prSet presAssocID="{36AEA3F3-49FD-4261-B85F-7A86016DAEF0}" presName="aNode" presStyleLbl="fgAcc1" presStyleIdx="1" presStyleCnt="4" custScaleX="132796" custScaleY="593302" custLinFactY="188192" custLinFactNeighborX="18952" custLinFactNeighborY="200000">
        <dgm:presLayoutVars>
          <dgm:bulletEnabled val="1"/>
        </dgm:presLayoutVars>
      </dgm:prSet>
      <dgm:spPr/>
    </dgm:pt>
    <dgm:pt modelId="{224D345C-BF66-46ED-92C3-B7E08533ABB4}" type="pres">
      <dgm:prSet presAssocID="{36AEA3F3-49FD-4261-B85F-7A86016DAEF0}" presName="aSpace" presStyleCnt="0"/>
      <dgm:spPr/>
    </dgm:pt>
    <dgm:pt modelId="{B47E1FF8-2126-454D-B891-43CF0E9092BB}" type="pres">
      <dgm:prSet presAssocID="{F26128E1-83F9-4348-B76D-A66D112B6279}" presName="aNode" presStyleLbl="fgAcc1" presStyleIdx="2" presStyleCnt="4" custScaleX="188352" custScaleY="537061" custLinFactY="746305" custLinFactNeighborX="-8119" custLinFactNeighborY="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09C690-7BA9-4E6F-A571-CB1371706711}" type="pres">
      <dgm:prSet presAssocID="{F26128E1-83F9-4348-B76D-A66D112B6279}" presName="aSpace" presStyleCnt="0"/>
      <dgm:spPr/>
    </dgm:pt>
    <dgm:pt modelId="{684F7EED-39A2-4044-971A-15EC79AEAE22}" type="pres">
      <dgm:prSet presAssocID="{65A0F76F-713E-4335-9DFB-788F223FDB82}" presName="aNode" presStyleLbl="fgAcc1" presStyleIdx="3" presStyleCnt="4" custScaleX="143733" custScaleY="547353" custLinFactY="-259132" custLinFactNeighborX="16976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43E64-650E-4F2D-9B1D-9DC3C71D4403}" type="pres">
      <dgm:prSet presAssocID="{65A0F76F-713E-4335-9DFB-788F223FDB82}" presName="aSpace" presStyleCnt="0"/>
      <dgm:spPr/>
    </dgm:pt>
  </dgm:ptLst>
  <dgm:cxnLst>
    <dgm:cxn modelId="{CF07D524-5E0D-49B3-A28D-73AEAF4C08B4}" srcId="{CEB133DF-183E-48BE-9A74-4398FA3C8CF0}" destId="{F26128E1-83F9-4348-B76D-A66D112B6279}" srcOrd="2" destOrd="0" parTransId="{805D74EE-C0E0-43B6-90D4-0546E9F2CCDF}" sibTransId="{969DD4B7-53F5-486C-8FCD-7D44ECB8DC27}"/>
    <dgm:cxn modelId="{9BE9A1A1-3FDE-45E4-AC5A-45EDED2A600B}" type="presOf" srcId="{65A0F76F-713E-4335-9DFB-788F223FDB82}" destId="{684F7EED-39A2-4044-971A-15EC79AEAE22}" srcOrd="0" destOrd="0" presId="urn:microsoft.com/office/officeart/2005/8/layout/pyramid2"/>
    <dgm:cxn modelId="{DCDB6FE0-4363-4045-A135-DD58AE64FBC6}" srcId="{CEB133DF-183E-48BE-9A74-4398FA3C8CF0}" destId="{36AEA3F3-49FD-4261-B85F-7A86016DAEF0}" srcOrd="1" destOrd="0" parTransId="{8651EC2E-29EA-4AF6-A3BC-3BD357D55EC4}" sibTransId="{CD135AC7-A168-44D9-93DB-831BA47CDA9B}"/>
    <dgm:cxn modelId="{3CF3B4C0-70C6-4B23-B21E-E3E8264826FC}" type="presOf" srcId="{F26128E1-83F9-4348-B76D-A66D112B6279}" destId="{B47E1FF8-2126-454D-B891-43CF0E9092BB}" srcOrd="0" destOrd="0" presId="urn:microsoft.com/office/officeart/2005/8/layout/pyramid2"/>
    <dgm:cxn modelId="{8BC4B474-71C2-48A8-9A57-35AFD837898C}" srcId="{CEB133DF-183E-48BE-9A74-4398FA3C8CF0}" destId="{65A0F76F-713E-4335-9DFB-788F223FDB82}" srcOrd="3" destOrd="0" parTransId="{B3C7A693-DD1D-4DC7-90BA-4D4378CBBFA8}" sibTransId="{6A693573-B09A-471E-BF61-A961D74A8327}"/>
    <dgm:cxn modelId="{1F799357-EE7C-40F2-B3E3-76A2654954C9}" type="presOf" srcId="{CEB133DF-183E-48BE-9A74-4398FA3C8CF0}" destId="{E8190E55-1F8C-4158-BF1D-A99A3189C68D}" srcOrd="0" destOrd="0" presId="urn:microsoft.com/office/officeart/2005/8/layout/pyramid2"/>
    <dgm:cxn modelId="{A6BE55AC-4ADE-4193-B016-506CD148F544}" srcId="{CEB133DF-183E-48BE-9A74-4398FA3C8CF0}" destId="{B1F365A1-0D3E-49B3-98B5-0DD66DCE7151}" srcOrd="0" destOrd="0" parTransId="{917C0ECF-B3A5-47F0-BB8D-FB27D99A6B93}" sibTransId="{8FE7CF70-DD41-41F6-96F7-03B7FE4F099B}"/>
    <dgm:cxn modelId="{6C8D9BB2-B690-436A-8982-9694EE898A0E}" type="presOf" srcId="{36AEA3F3-49FD-4261-B85F-7A86016DAEF0}" destId="{B878DFA9-021A-48D2-966B-DD3786E347B2}" srcOrd="0" destOrd="0" presId="urn:microsoft.com/office/officeart/2005/8/layout/pyramid2"/>
    <dgm:cxn modelId="{CD9FF828-54A4-4F23-8252-9993B09C9BDF}" type="presOf" srcId="{B1F365A1-0D3E-49B3-98B5-0DD66DCE7151}" destId="{38238AB4-4F2D-463B-AE5D-C7DBDA60BAC4}" srcOrd="0" destOrd="0" presId="urn:microsoft.com/office/officeart/2005/8/layout/pyramid2"/>
    <dgm:cxn modelId="{CC956A5F-FEA0-42F1-9237-01B9D2C506F9}" type="presParOf" srcId="{E8190E55-1F8C-4158-BF1D-A99A3189C68D}" destId="{0F1264AA-053B-47C2-A6BE-3E32956222D1}" srcOrd="0" destOrd="0" presId="urn:microsoft.com/office/officeart/2005/8/layout/pyramid2"/>
    <dgm:cxn modelId="{EF4A5A21-5C43-4D7F-95E1-F78F73CEF227}" type="presParOf" srcId="{E8190E55-1F8C-4158-BF1D-A99A3189C68D}" destId="{BD96D4A2-5651-499D-B5C7-D808022BEF8F}" srcOrd="1" destOrd="0" presId="urn:microsoft.com/office/officeart/2005/8/layout/pyramid2"/>
    <dgm:cxn modelId="{544DF599-83D8-4D1F-90DF-91DFD7EB1539}" type="presParOf" srcId="{BD96D4A2-5651-499D-B5C7-D808022BEF8F}" destId="{38238AB4-4F2D-463B-AE5D-C7DBDA60BAC4}" srcOrd="0" destOrd="0" presId="urn:microsoft.com/office/officeart/2005/8/layout/pyramid2"/>
    <dgm:cxn modelId="{D762CD55-4BBB-49F9-9889-B3A925C6C046}" type="presParOf" srcId="{BD96D4A2-5651-499D-B5C7-D808022BEF8F}" destId="{882AA0CE-DA49-49E8-BD54-5037265CBBC2}" srcOrd="1" destOrd="0" presId="urn:microsoft.com/office/officeart/2005/8/layout/pyramid2"/>
    <dgm:cxn modelId="{F93084E8-BD11-4BD6-8F66-D5DE9B044C9D}" type="presParOf" srcId="{BD96D4A2-5651-499D-B5C7-D808022BEF8F}" destId="{B878DFA9-021A-48D2-966B-DD3786E347B2}" srcOrd="2" destOrd="0" presId="urn:microsoft.com/office/officeart/2005/8/layout/pyramid2"/>
    <dgm:cxn modelId="{C69F497A-E449-41FD-B906-D607BD0A81C8}" type="presParOf" srcId="{BD96D4A2-5651-499D-B5C7-D808022BEF8F}" destId="{224D345C-BF66-46ED-92C3-B7E08533ABB4}" srcOrd="3" destOrd="0" presId="urn:microsoft.com/office/officeart/2005/8/layout/pyramid2"/>
    <dgm:cxn modelId="{7BF07C95-951E-45E3-95EF-95325FBD6A74}" type="presParOf" srcId="{BD96D4A2-5651-499D-B5C7-D808022BEF8F}" destId="{B47E1FF8-2126-454D-B891-43CF0E9092BB}" srcOrd="4" destOrd="0" presId="urn:microsoft.com/office/officeart/2005/8/layout/pyramid2"/>
    <dgm:cxn modelId="{CE8AFC75-DD6E-41AE-811B-F8624AB81BE1}" type="presParOf" srcId="{BD96D4A2-5651-499D-B5C7-D808022BEF8F}" destId="{E609C690-7BA9-4E6F-A571-CB1371706711}" srcOrd="5" destOrd="0" presId="urn:microsoft.com/office/officeart/2005/8/layout/pyramid2"/>
    <dgm:cxn modelId="{F3878ACC-47F2-434F-84BD-38992C8ACE6A}" type="presParOf" srcId="{BD96D4A2-5651-499D-B5C7-D808022BEF8F}" destId="{684F7EED-39A2-4044-971A-15EC79AEAE22}" srcOrd="6" destOrd="0" presId="urn:microsoft.com/office/officeart/2005/8/layout/pyramid2"/>
    <dgm:cxn modelId="{DE37185E-B151-4959-8FFF-F321CBBF2900}" type="presParOf" srcId="{BD96D4A2-5651-499D-B5C7-D808022BEF8F}" destId="{95043E64-650E-4F2D-9B1D-9DC3C71D4403}" srcOrd="7" destOrd="0" presId="urn:microsoft.com/office/officeart/2005/8/layout/pyramid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0C096B-A0AE-418B-9E02-D257F3C6A69F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D74CFAC-58F3-4BE0-BECD-A092AE823CF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похожие структуры предложений:</a:t>
          </a:r>
        </a:p>
        <a:p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Er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ist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gut</a:t>
          </a:r>
          <a:r>
            <a:rPr lang="ru-RU" sz="2400" b="1" dirty="0" smtClean="0">
              <a:solidFill>
                <a:schemeClr val="tx1"/>
              </a:solidFill>
            </a:rPr>
            <a:t>/</a:t>
          </a:r>
          <a:r>
            <a:rPr lang="ru-RU" sz="2400" b="1" dirty="0" err="1" smtClean="0">
              <a:solidFill>
                <a:schemeClr val="tx1"/>
              </a:solidFill>
            </a:rPr>
            <a:t>He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is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good</a:t>
          </a:r>
          <a:r>
            <a:rPr lang="ru-RU" sz="2400" b="1" dirty="0" smtClean="0">
              <a:solidFill>
                <a:schemeClr val="tx1"/>
              </a:solidFill>
            </a:rPr>
            <a:t>. </a:t>
          </a:r>
          <a:r>
            <a:rPr lang="ru-RU" sz="2400" b="1" dirty="0" err="1" smtClean="0">
              <a:solidFill>
                <a:schemeClr val="tx1"/>
              </a:solidFill>
            </a:rPr>
            <a:t>Sie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kann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tanzen</a:t>
          </a:r>
          <a:r>
            <a:rPr lang="ru-RU" sz="2400" b="1" dirty="0" smtClean="0">
              <a:solidFill>
                <a:schemeClr val="tx1"/>
              </a:solidFill>
            </a:rPr>
            <a:t>/</a:t>
          </a:r>
          <a:r>
            <a:rPr lang="ru-RU" sz="2400" b="1" dirty="0" err="1" smtClean="0">
              <a:solidFill>
                <a:schemeClr val="tx1"/>
              </a:solidFill>
            </a:rPr>
            <a:t>She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can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dance</a:t>
          </a:r>
          <a:r>
            <a:rPr lang="ru-RU" sz="2400" b="1" dirty="0" smtClean="0">
              <a:solidFill>
                <a:schemeClr val="tx1"/>
              </a:solidFill>
            </a:rPr>
            <a:t>;</a:t>
          </a:r>
          <a:endParaRPr lang="ru-RU" sz="2400" b="1" dirty="0">
            <a:solidFill>
              <a:schemeClr val="tx1"/>
            </a:solidFill>
          </a:endParaRPr>
        </a:p>
      </dgm:t>
    </dgm:pt>
    <dgm:pt modelId="{DC976F8F-6425-41FC-A009-3CE6A29DCE6E}" type="parTrans" cxnId="{3C48D10E-1042-4570-AA9A-59C90851D083}">
      <dgm:prSet/>
      <dgm:spPr/>
      <dgm:t>
        <a:bodyPr/>
        <a:lstStyle/>
        <a:p>
          <a:endParaRPr lang="ru-RU"/>
        </a:p>
      </dgm:t>
    </dgm:pt>
    <dgm:pt modelId="{84B05D12-3D18-4039-BB35-F9A303A11A0B}" type="sibTrans" cxnId="{3C48D10E-1042-4570-AA9A-59C90851D083}">
      <dgm:prSet/>
      <dgm:spPr/>
      <dgm:t>
        <a:bodyPr/>
        <a:lstStyle/>
        <a:p>
          <a:endParaRPr lang="ru-RU"/>
        </a:p>
      </dgm:t>
    </dgm:pt>
    <dgm:pt modelId="{E357671E-6929-402D-9D0F-CA81F879206F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наличие определённого и неопределённого артиклей и схожесть правил по их употреблению: </a:t>
          </a:r>
          <a:r>
            <a:rPr lang="ru-RU" sz="2200" b="1" dirty="0" err="1" smtClean="0">
              <a:solidFill>
                <a:schemeClr val="tx1"/>
              </a:solidFill>
            </a:rPr>
            <a:t>Das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ist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ein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Mann</a:t>
          </a:r>
          <a:r>
            <a:rPr lang="ru-RU" sz="2200" b="1" dirty="0" smtClean="0">
              <a:solidFill>
                <a:schemeClr val="tx1"/>
              </a:solidFill>
            </a:rPr>
            <a:t>. </a:t>
          </a:r>
          <a:r>
            <a:rPr lang="ru-RU" sz="2200" b="1" dirty="0" err="1" smtClean="0">
              <a:solidFill>
                <a:schemeClr val="tx1"/>
              </a:solidFill>
            </a:rPr>
            <a:t>Der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Mann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ist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gut</a:t>
          </a:r>
          <a:r>
            <a:rPr lang="ru-RU" sz="2200" b="1" dirty="0" smtClean="0">
              <a:solidFill>
                <a:schemeClr val="tx1"/>
              </a:solidFill>
            </a:rPr>
            <a:t>./ </a:t>
          </a:r>
          <a:r>
            <a:rPr lang="ru-RU" sz="2200" b="1" dirty="0" err="1" smtClean="0">
              <a:solidFill>
                <a:schemeClr val="tx1"/>
              </a:solidFill>
            </a:rPr>
            <a:t>This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is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a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man</a:t>
          </a:r>
          <a:r>
            <a:rPr lang="ru-RU" sz="2200" b="1" dirty="0" smtClean="0">
              <a:solidFill>
                <a:schemeClr val="tx1"/>
              </a:solidFill>
            </a:rPr>
            <a:t>. </a:t>
          </a:r>
          <a:r>
            <a:rPr lang="ru-RU" sz="2200" b="1" dirty="0" err="1" smtClean="0">
              <a:solidFill>
                <a:schemeClr val="tx1"/>
              </a:solidFill>
            </a:rPr>
            <a:t>The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man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is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good</a:t>
          </a:r>
          <a:r>
            <a:rPr lang="ru-RU" sz="2200" b="1" dirty="0" smtClean="0">
              <a:solidFill>
                <a:schemeClr val="tx1"/>
              </a:solidFill>
            </a:rPr>
            <a:t>;</a:t>
          </a:r>
          <a:endParaRPr lang="ru-RU" sz="2200" b="1" dirty="0">
            <a:solidFill>
              <a:schemeClr val="tx1"/>
            </a:solidFill>
          </a:endParaRPr>
        </a:p>
      </dgm:t>
    </dgm:pt>
    <dgm:pt modelId="{48E8AD43-D54D-4BE3-AFC4-E1C68F26AE70}" type="parTrans" cxnId="{5FC129F3-A256-47CF-8751-25349D431690}">
      <dgm:prSet/>
      <dgm:spPr/>
      <dgm:t>
        <a:bodyPr/>
        <a:lstStyle/>
        <a:p>
          <a:endParaRPr lang="ru-RU"/>
        </a:p>
      </dgm:t>
    </dgm:pt>
    <dgm:pt modelId="{585D6FFE-CAB8-4819-BBA8-F3FD5263AFBA}" type="sibTrans" cxnId="{5FC129F3-A256-47CF-8751-25349D431690}">
      <dgm:prSet/>
      <dgm:spPr/>
      <dgm:t>
        <a:bodyPr/>
        <a:lstStyle/>
        <a:p>
          <a:endParaRPr lang="ru-RU"/>
        </a:p>
      </dgm:t>
    </dgm:pt>
    <dgm:pt modelId="{A8A70050-845C-400F-A1F6-672D51BF1B29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лексика, имеющая сходство на уровне произношения, </a:t>
          </a:r>
          <a:endParaRPr lang="ru-RU" sz="2200" b="1" dirty="0" smtClean="0">
            <a:solidFill>
              <a:schemeClr val="tx1"/>
            </a:solidFill>
          </a:endParaRPr>
        </a:p>
        <a:p>
          <a:r>
            <a:rPr lang="ru-RU" sz="2200" b="1" dirty="0" smtClean="0">
              <a:solidFill>
                <a:schemeClr val="tx1"/>
              </a:solidFill>
            </a:rPr>
            <a:t>значения</a:t>
          </a:r>
          <a:r>
            <a:rPr lang="ru-RU" sz="2200" b="1" dirty="0" smtClean="0">
              <a:solidFill>
                <a:schemeClr val="tx1"/>
              </a:solidFill>
            </a:rPr>
            <a:t>, написания, словообразования: </a:t>
          </a:r>
          <a:r>
            <a:rPr lang="ru-RU" sz="2200" b="1" dirty="0" err="1" smtClean="0">
              <a:solidFill>
                <a:schemeClr val="tx1"/>
              </a:solidFill>
            </a:rPr>
            <a:t>tanzen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to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dance</a:t>
          </a:r>
          <a:r>
            <a:rPr lang="ru-RU" sz="2200" b="1" dirty="0" smtClean="0">
              <a:solidFill>
                <a:schemeClr val="tx1"/>
              </a:solidFill>
            </a:rPr>
            <a:t>/ </a:t>
          </a:r>
          <a:r>
            <a:rPr lang="ru-RU" sz="2200" b="1" dirty="0" err="1" smtClean="0">
              <a:solidFill>
                <a:schemeClr val="tx1"/>
              </a:solidFill>
            </a:rPr>
            <a:t>der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Elefant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the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elephant</a:t>
          </a:r>
          <a:r>
            <a:rPr lang="ru-RU" sz="2200" b="1" dirty="0" smtClean="0">
              <a:solidFill>
                <a:schemeClr val="tx1"/>
              </a:solidFill>
            </a:rPr>
            <a:t>/ </a:t>
          </a:r>
          <a:r>
            <a:rPr lang="ru-RU" sz="2200" b="1" dirty="0" err="1" smtClean="0">
              <a:solidFill>
                <a:schemeClr val="tx1"/>
              </a:solidFill>
            </a:rPr>
            <a:t>beginnen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to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begin</a:t>
          </a:r>
          <a:r>
            <a:rPr lang="ru-RU" sz="2200" b="1" dirty="0" smtClean="0">
              <a:solidFill>
                <a:schemeClr val="tx1"/>
              </a:solidFill>
            </a:rPr>
            <a:t>/ </a:t>
          </a:r>
          <a:r>
            <a:rPr lang="ru-RU" sz="2200" b="1" dirty="0" err="1" smtClean="0">
              <a:solidFill>
                <a:schemeClr val="tx1"/>
              </a:solidFill>
            </a:rPr>
            <a:t>die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Hausarbeit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the</a:t>
          </a:r>
          <a:r>
            <a:rPr lang="ru-RU" sz="2200" b="1" dirty="0" smtClean="0">
              <a:solidFill>
                <a:schemeClr val="tx1"/>
              </a:solidFill>
            </a:rPr>
            <a:t> </a:t>
          </a:r>
          <a:r>
            <a:rPr lang="ru-RU" sz="2200" b="1" dirty="0" err="1" smtClean="0">
              <a:solidFill>
                <a:schemeClr val="tx1"/>
              </a:solidFill>
            </a:rPr>
            <a:t>homework</a:t>
          </a:r>
          <a:r>
            <a:rPr lang="ru-RU" sz="2200" b="1" dirty="0" smtClean="0">
              <a:solidFill>
                <a:schemeClr val="tx1"/>
              </a:solidFill>
            </a:rPr>
            <a:t>;</a:t>
          </a:r>
          <a:endParaRPr lang="ru-RU" sz="2200" b="1" dirty="0">
            <a:solidFill>
              <a:schemeClr val="tx1"/>
            </a:solidFill>
          </a:endParaRPr>
        </a:p>
      </dgm:t>
    </dgm:pt>
    <dgm:pt modelId="{54EEAFD0-E37F-4F7D-859C-A13CF92E775B}" type="parTrans" cxnId="{F6358AB2-6BE5-4E0D-ABDA-882877ED1F07}">
      <dgm:prSet/>
      <dgm:spPr/>
      <dgm:t>
        <a:bodyPr/>
        <a:lstStyle/>
        <a:p>
          <a:endParaRPr lang="ru-RU"/>
        </a:p>
      </dgm:t>
    </dgm:pt>
    <dgm:pt modelId="{40B8891D-CF0F-4D6F-9E0E-F0CBFFF25314}" type="sibTrans" cxnId="{F6358AB2-6BE5-4E0D-ABDA-882877ED1F07}">
      <dgm:prSet/>
      <dgm:spPr/>
      <dgm:t>
        <a:bodyPr/>
        <a:lstStyle/>
        <a:p>
          <a:endParaRPr lang="ru-RU"/>
        </a:p>
      </dgm:t>
    </dgm:pt>
    <dgm:pt modelId="{9E734B2E-7A09-405B-862F-DF8B6410AB6B}" type="pres">
      <dgm:prSet presAssocID="{2B0C096B-A0AE-418B-9E02-D257F3C6A69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1B1CFC-E96A-4757-AFD3-9ED7F220064E}" type="pres">
      <dgm:prSet presAssocID="{2B0C096B-A0AE-418B-9E02-D257F3C6A69F}" presName="wedge1" presStyleLbl="node1" presStyleIdx="0" presStyleCnt="3" custScaleX="207040" custScaleY="191297" custLinFactNeighborX="-13950" custLinFactNeighborY="14584"/>
      <dgm:spPr/>
      <dgm:t>
        <a:bodyPr/>
        <a:lstStyle/>
        <a:p>
          <a:endParaRPr lang="ru-RU"/>
        </a:p>
      </dgm:t>
    </dgm:pt>
    <dgm:pt modelId="{C8657D9A-3D07-4DEF-B733-75680985B550}" type="pres">
      <dgm:prSet presAssocID="{2B0C096B-A0AE-418B-9E02-D257F3C6A69F}" presName="dummy1a" presStyleCnt="0"/>
      <dgm:spPr/>
    </dgm:pt>
    <dgm:pt modelId="{1A42DD7F-140A-4F2F-87DC-78B785B11272}" type="pres">
      <dgm:prSet presAssocID="{2B0C096B-A0AE-418B-9E02-D257F3C6A69F}" presName="dummy1b" presStyleCnt="0"/>
      <dgm:spPr/>
    </dgm:pt>
    <dgm:pt modelId="{B65B77E0-F1EA-41D0-A296-457660A7BF92}" type="pres">
      <dgm:prSet presAssocID="{2B0C096B-A0AE-418B-9E02-D257F3C6A69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A3F88-43A2-4268-8777-4F92401A7FC8}" type="pres">
      <dgm:prSet presAssocID="{2B0C096B-A0AE-418B-9E02-D257F3C6A69F}" presName="wedge2" presStyleLbl="node1" presStyleIdx="1" presStyleCnt="3" custScaleX="214914" custScaleY="189437" custLinFactNeighborX="-16324" custLinFactNeighborY="9925"/>
      <dgm:spPr/>
      <dgm:t>
        <a:bodyPr/>
        <a:lstStyle/>
        <a:p>
          <a:endParaRPr lang="ru-RU"/>
        </a:p>
      </dgm:t>
    </dgm:pt>
    <dgm:pt modelId="{541A24AC-1D41-4FA7-90E2-9FAF4DA5D380}" type="pres">
      <dgm:prSet presAssocID="{2B0C096B-A0AE-418B-9E02-D257F3C6A69F}" presName="dummy2a" presStyleCnt="0"/>
      <dgm:spPr/>
    </dgm:pt>
    <dgm:pt modelId="{FE202BB7-E9CA-4F98-BA2B-63F8F376FC5D}" type="pres">
      <dgm:prSet presAssocID="{2B0C096B-A0AE-418B-9E02-D257F3C6A69F}" presName="dummy2b" presStyleCnt="0"/>
      <dgm:spPr/>
    </dgm:pt>
    <dgm:pt modelId="{E1077B35-C5F2-4670-967B-449F6975FE60}" type="pres">
      <dgm:prSet presAssocID="{2B0C096B-A0AE-418B-9E02-D257F3C6A69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6674A-C164-4189-8A6F-304F2C19D767}" type="pres">
      <dgm:prSet presAssocID="{2B0C096B-A0AE-418B-9E02-D257F3C6A69F}" presName="wedge3" presStyleLbl="node1" presStyleIdx="2" presStyleCnt="3" custScaleX="219731" custScaleY="182922" custLinFactNeighborX="-13949" custLinFactNeighborY="9535"/>
      <dgm:spPr/>
      <dgm:t>
        <a:bodyPr/>
        <a:lstStyle/>
        <a:p>
          <a:endParaRPr lang="ru-RU"/>
        </a:p>
      </dgm:t>
    </dgm:pt>
    <dgm:pt modelId="{5E0C7F55-7849-412F-9962-73C17B70DDB4}" type="pres">
      <dgm:prSet presAssocID="{2B0C096B-A0AE-418B-9E02-D257F3C6A69F}" presName="dummy3a" presStyleCnt="0"/>
      <dgm:spPr/>
    </dgm:pt>
    <dgm:pt modelId="{3F78D530-B10F-47A4-9500-4EC729F7B4B2}" type="pres">
      <dgm:prSet presAssocID="{2B0C096B-A0AE-418B-9E02-D257F3C6A69F}" presName="dummy3b" presStyleCnt="0"/>
      <dgm:spPr/>
    </dgm:pt>
    <dgm:pt modelId="{BDEEA34C-8624-4FF2-9ACD-A21A418C7A73}" type="pres">
      <dgm:prSet presAssocID="{2B0C096B-A0AE-418B-9E02-D257F3C6A69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3D49EB-56AC-41B1-AD94-29E629110FFC}" type="pres">
      <dgm:prSet presAssocID="{84B05D12-3D18-4039-BB35-F9A303A11A0B}" presName="arrowWedge1" presStyleLbl="fgSibTrans2D1" presStyleIdx="0" presStyleCnt="3" custFlipVert="1" custFlipHor="1" custScaleX="1239" custScaleY="7949" custLinFactX="10478" custLinFactNeighborX="100000" custLinFactNeighborY="-37242"/>
      <dgm:spPr/>
    </dgm:pt>
    <dgm:pt modelId="{8E6701FC-AD0D-41FF-8338-AC41AB45803B}" type="pres">
      <dgm:prSet presAssocID="{585D6FFE-CAB8-4819-BBA8-F3FD5263AFBA}" presName="arrowWedge2" presStyleLbl="fgSibTrans2D1" presStyleIdx="1" presStyleCnt="3" custScaleX="2110" custScaleY="4469" custLinFactNeighborX="-2410" custLinFactNeighborY="-1923"/>
      <dgm:spPr/>
    </dgm:pt>
    <dgm:pt modelId="{5C126296-FE82-43E4-9738-E4730EB9140E}" type="pres">
      <dgm:prSet presAssocID="{40B8891D-CF0F-4D6F-9E0E-F0CBFFF25314}" presName="arrowWedge3" presStyleLbl="fgSibTrans2D1" presStyleIdx="2" presStyleCnt="3" custFlipVert="1" custScaleX="2243" custScaleY="6349"/>
      <dgm:spPr/>
    </dgm:pt>
  </dgm:ptLst>
  <dgm:cxnLst>
    <dgm:cxn modelId="{E021178E-F882-421C-8D39-E2A12CEAD119}" type="presOf" srcId="{E357671E-6929-402D-9D0F-CA81F879206F}" destId="{E1077B35-C5F2-4670-967B-449F6975FE60}" srcOrd="1" destOrd="0" presId="urn:microsoft.com/office/officeart/2005/8/layout/cycle8"/>
    <dgm:cxn modelId="{19466CD5-08E7-40D4-9B73-0DCAEC3BCC37}" type="presOf" srcId="{E357671E-6929-402D-9D0F-CA81F879206F}" destId="{978A3F88-43A2-4268-8777-4F92401A7FC8}" srcOrd="0" destOrd="0" presId="urn:microsoft.com/office/officeart/2005/8/layout/cycle8"/>
    <dgm:cxn modelId="{F6358AB2-6BE5-4E0D-ABDA-882877ED1F07}" srcId="{2B0C096B-A0AE-418B-9E02-D257F3C6A69F}" destId="{A8A70050-845C-400F-A1F6-672D51BF1B29}" srcOrd="2" destOrd="0" parTransId="{54EEAFD0-E37F-4F7D-859C-A13CF92E775B}" sibTransId="{40B8891D-CF0F-4D6F-9E0E-F0CBFFF25314}"/>
    <dgm:cxn modelId="{9BA6D59B-323E-48AD-9638-B042720665EC}" type="presOf" srcId="{CD74CFAC-58F3-4BE0-BECD-A092AE823CF2}" destId="{4B1B1CFC-E96A-4757-AFD3-9ED7F220064E}" srcOrd="0" destOrd="0" presId="urn:microsoft.com/office/officeart/2005/8/layout/cycle8"/>
    <dgm:cxn modelId="{3C48D10E-1042-4570-AA9A-59C90851D083}" srcId="{2B0C096B-A0AE-418B-9E02-D257F3C6A69F}" destId="{CD74CFAC-58F3-4BE0-BECD-A092AE823CF2}" srcOrd="0" destOrd="0" parTransId="{DC976F8F-6425-41FC-A009-3CE6A29DCE6E}" sibTransId="{84B05D12-3D18-4039-BB35-F9A303A11A0B}"/>
    <dgm:cxn modelId="{96E0047A-5E48-4C50-A454-76A74F5073B5}" type="presOf" srcId="{CD74CFAC-58F3-4BE0-BECD-A092AE823CF2}" destId="{B65B77E0-F1EA-41D0-A296-457660A7BF92}" srcOrd="1" destOrd="0" presId="urn:microsoft.com/office/officeart/2005/8/layout/cycle8"/>
    <dgm:cxn modelId="{C8EE23A4-656C-44C9-A771-CC01831F6A0B}" type="presOf" srcId="{A8A70050-845C-400F-A1F6-672D51BF1B29}" destId="{4826674A-C164-4189-8A6F-304F2C19D767}" srcOrd="0" destOrd="0" presId="urn:microsoft.com/office/officeart/2005/8/layout/cycle8"/>
    <dgm:cxn modelId="{13FB23B1-AE23-4B20-9A94-69904CE30073}" type="presOf" srcId="{2B0C096B-A0AE-418B-9E02-D257F3C6A69F}" destId="{9E734B2E-7A09-405B-862F-DF8B6410AB6B}" srcOrd="0" destOrd="0" presId="urn:microsoft.com/office/officeart/2005/8/layout/cycle8"/>
    <dgm:cxn modelId="{D640C24B-4DC3-43C9-83D6-A9DED162CE4D}" type="presOf" srcId="{A8A70050-845C-400F-A1F6-672D51BF1B29}" destId="{BDEEA34C-8624-4FF2-9ACD-A21A418C7A73}" srcOrd="1" destOrd="0" presId="urn:microsoft.com/office/officeart/2005/8/layout/cycle8"/>
    <dgm:cxn modelId="{5FC129F3-A256-47CF-8751-25349D431690}" srcId="{2B0C096B-A0AE-418B-9E02-D257F3C6A69F}" destId="{E357671E-6929-402D-9D0F-CA81F879206F}" srcOrd="1" destOrd="0" parTransId="{48E8AD43-D54D-4BE3-AFC4-E1C68F26AE70}" sibTransId="{585D6FFE-CAB8-4819-BBA8-F3FD5263AFBA}"/>
    <dgm:cxn modelId="{2BA1C63E-4C20-4F66-97CE-0F0B1090B2F2}" type="presParOf" srcId="{9E734B2E-7A09-405B-862F-DF8B6410AB6B}" destId="{4B1B1CFC-E96A-4757-AFD3-9ED7F220064E}" srcOrd="0" destOrd="0" presId="urn:microsoft.com/office/officeart/2005/8/layout/cycle8"/>
    <dgm:cxn modelId="{A1364552-11DD-4790-94B8-73022B669B3F}" type="presParOf" srcId="{9E734B2E-7A09-405B-862F-DF8B6410AB6B}" destId="{C8657D9A-3D07-4DEF-B733-75680985B550}" srcOrd="1" destOrd="0" presId="urn:microsoft.com/office/officeart/2005/8/layout/cycle8"/>
    <dgm:cxn modelId="{2E589431-31B3-4E8B-AD2D-367F3C1031E0}" type="presParOf" srcId="{9E734B2E-7A09-405B-862F-DF8B6410AB6B}" destId="{1A42DD7F-140A-4F2F-87DC-78B785B11272}" srcOrd="2" destOrd="0" presId="urn:microsoft.com/office/officeart/2005/8/layout/cycle8"/>
    <dgm:cxn modelId="{7A74EF0B-D41B-4F62-A35C-B3A24A705DCE}" type="presParOf" srcId="{9E734B2E-7A09-405B-862F-DF8B6410AB6B}" destId="{B65B77E0-F1EA-41D0-A296-457660A7BF92}" srcOrd="3" destOrd="0" presId="urn:microsoft.com/office/officeart/2005/8/layout/cycle8"/>
    <dgm:cxn modelId="{1968099D-50D2-45CD-AB11-2B4DEDB7E39D}" type="presParOf" srcId="{9E734B2E-7A09-405B-862F-DF8B6410AB6B}" destId="{978A3F88-43A2-4268-8777-4F92401A7FC8}" srcOrd="4" destOrd="0" presId="urn:microsoft.com/office/officeart/2005/8/layout/cycle8"/>
    <dgm:cxn modelId="{C09EC263-CC49-4176-9A1E-955DECCB9DDF}" type="presParOf" srcId="{9E734B2E-7A09-405B-862F-DF8B6410AB6B}" destId="{541A24AC-1D41-4FA7-90E2-9FAF4DA5D380}" srcOrd="5" destOrd="0" presId="urn:microsoft.com/office/officeart/2005/8/layout/cycle8"/>
    <dgm:cxn modelId="{A7FDE21E-F58F-4F4B-9CD5-C27952A71451}" type="presParOf" srcId="{9E734B2E-7A09-405B-862F-DF8B6410AB6B}" destId="{FE202BB7-E9CA-4F98-BA2B-63F8F376FC5D}" srcOrd="6" destOrd="0" presId="urn:microsoft.com/office/officeart/2005/8/layout/cycle8"/>
    <dgm:cxn modelId="{FDF3D4D7-79EA-4634-8E0A-E210C657A902}" type="presParOf" srcId="{9E734B2E-7A09-405B-862F-DF8B6410AB6B}" destId="{E1077B35-C5F2-4670-967B-449F6975FE60}" srcOrd="7" destOrd="0" presId="urn:microsoft.com/office/officeart/2005/8/layout/cycle8"/>
    <dgm:cxn modelId="{4A0C4ED9-F4DA-4E0A-B3D0-8BCA65C999BE}" type="presParOf" srcId="{9E734B2E-7A09-405B-862F-DF8B6410AB6B}" destId="{4826674A-C164-4189-8A6F-304F2C19D767}" srcOrd="8" destOrd="0" presId="urn:microsoft.com/office/officeart/2005/8/layout/cycle8"/>
    <dgm:cxn modelId="{16975347-9E3A-4E18-B974-EDDB9DBACF31}" type="presParOf" srcId="{9E734B2E-7A09-405B-862F-DF8B6410AB6B}" destId="{5E0C7F55-7849-412F-9962-73C17B70DDB4}" srcOrd="9" destOrd="0" presId="urn:microsoft.com/office/officeart/2005/8/layout/cycle8"/>
    <dgm:cxn modelId="{1A2D08A9-6821-48C6-92BF-9153A884CE0E}" type="presParOf" srcId="{9E734B2E-7A09-405B-862F-DF8B6410AB6B}" destId="{3F78D530-B10F-47A4-9500-4EC729F7B4B2}" srcOrd="10" destOrd="0" presId="urn:microsoft.com/office/officeart/2005/8/layout/cycle8"/>
    <dgm:cxn modelId="{8EB0F0AC-6383-4B82-852E-7903D7DF05E0}" type="presParOf" srcId="{9E734B2E-7A09-405B-862F-DF8B6410AB6B}" destId="{BDEEA34C-8624-4FF2-9ACD-A21A418C7A73}" srcOrd="11" destOrd="0" presId="urn:microsoft.com/office/officeart/2005/8/layout/cycle8"/>
    <dgm:cxn modelId="{1276B9DF-11DA-4E47-B039-3CA2BF24C11B}" type="presParOf" srcId="{9E734B2E-7A09-405B-862F-DF8B6410AB6B}" destId="{303D49EB-56AC-41B1-AD94-29E629110FFC}" srcOrd="12" destOrd="0" presId="urn:microsoft.com/office/officeart/2005/8/layout/cycle8"/>
    <dgm:cxn modelId="{DBA1A281-E3C7-4FDF-8FFD-B2C023018345}" type="presParOf" srcId="{9E734B2E-7A09-405B-862F-DF8B6410AB6B}" destId="{8E6701FC-AD0D-41FF-8338-AC41AB45803B}" srcOrd="13" destOrd="0" presId="urn:microsoft.com/office/officeart/2005/8/layout/cycle8"/>
    <dgm:cxn modelId="{86D4DB82-477A-4A79-83BD-8CF1AA833117}" type="presParOf" srcId="{9E734B2E-7A09-405B-862F-DF8B6410AB6B}" destId="{5C126296-FE82-43E4-9738-E4730EB9140E}" srcOrd="14" destOrd="0" presId="urn:microsoft.com/office/officeart/2005/8/layout/cycle8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9A0C77-2C47-44E7-BE7A-90A6B180B45B}" type="doc">
      <dgm:prSet loTypeId="urn:microsoft.com/office/officeart/2005/8/layout/cycle6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181AECA-60F6-41FC-BDBB-D8635632B470}" type="pres">
      <dgm:prSet presAssocID="{BC9A0C77-2C47-44E7-BE7A-90A6B180B45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97A3401-6094-4D05-A323-049238008F23}" type="presOf" srcId="{BC9A0C77-2C47-44E7-BE7A-90A6B180B45B}" destId="{5181AECA-60F6-41FC-BDBB-D8635632B470}" srcOrd="0" destOrd="0" presId="urn:microsoft.com/office/officeart/2005/8/layout/cycle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CE3E004-AD83-4209-860D-7C88A50BDABA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</dgm:pt>
    <dgm:pt modelId="{6BDB6604-1502-427B-8D7D-E8257CA49D3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повелительное наклонение:</a:t>
          </a:r>
        </a:p>
        <a:p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Lesen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Sie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den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Text</a:t>
          </a:r>
          <a:r>
            <a:rPr lang="ru-RU" sz="2400" b="1" dirty="0" smtClean="0">
              <a:solidFill>
                <a:schemeClr val="tx1"/>
              </a:solidFill>
            </a:rPr>
            <a:t>!!/ </a:t>
          </a:r>
          <a:r>
            <a:rPr lang="ru-RU" sz="2400" b="1" dirty="0" err="1" smtClean="0">
              <a:solidFill>
                <a:schemeClr val="tx1"/>
              </a:solidFill>
            </a:rPr>
            <a:t>Read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the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r>
            <a:rPr lang="ru-RU" sz="2400" b="1" dirty="0" err="1" smtClean="0">
              <a:solidFill>
                <a:schemeClr val="tx1"/>
              </a:solidFill>
            </a:rPr>
            <a:t>text</a:t>
          </a:r>
          <a:r>
            <a:rPr lang="ru-RU" sz="2400" b="1" dirty="0" smtClean="0">
              <a:solidFill>
                <a:schemeClr val="tx1"/>
              </a:solidFill>
            </a:rPr>
            <a:t>! </a:t>
          </a:r>
          <a:endParaRPr lang="ru-RU" sz="2400" b="1" dirty="0">
            <a:solidFill>
              <a:schemeClr val="tx1"/>
            </a:solidFill>
          </a:endParaRPr>
        </a:p>
      </dgm:t>
    </dgm:pt>
    <dgm:pt modelId="{1E283ADE-7F72-43D4-A5A9-7B8441E97A1A}" type="parTrans" cxnId="{07D5D44F-D7F2-4C16-B244-1EE246142CF5}">
      <dgm:prSet/>
      <dgm:spPr/>
      <dgm:t>
        <a:bodyPr/>
        <a:lstStyle/>
        <a:p>
          <a:endParaRPr lang="ru-RU"/>
        </a:p>
      </dgm:t>
    </dgm:pt>
    <dgm:pt modelId="{A6784D0E-4FA6-4DA4-A994-F296F5650209}" type="sibTrans" cxnId="{07D5D44F-D7F2-4C16-B244-1EE246142CF5}">
      <dgm:prSet/>
      <dgm:spPr/>
      <dgm:t>
        <a:bodyPr/>
        <a:lstStyle/>
        <a:p>
          <a:endParaRPr lang="ru-RU"/>
        </a:p>
      </dgm:t>
    </dgm:pt>
    <dgm:pt modelId="{FF8EA3F0-A253-415D-B955-358A8C4B4A9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chemeClr val="tx1"/>
              </a:solidFill>
            </a:rPr>
            <a:t>образование временных форм </a:t>
          </a:r>
          <a:r>
            <a:rPr lang="ru-RU" sz="2200" b="1" dirty="0" err="1" smtClean="0">
              <a:solidFill>
                <a:schemeClr val="tx1"/>
              </a:solidFill>
            </a:rPr>
            <a:t>kommen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kam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gekommen</a:t>
          </a:r>
          <a:r>
            <a:rPr lang="ru-RU" sz="2200" b="1" dirty="0" smtClean="0">
              <a:solidFill>
                <a:schemeClr val="tx1"/>
              </a:solidFill>
            </a:rPr>
            <a:t>/ </a:t>
          </a:r>
          <a:r>
            <a:rPr lang="ru-RU" sz="2200" b="1" dirty="0" err="1" smtClean="0">
              <a:solidFill>
                <a:schemeClr val="tx1"/>
              </a:solidFill>
            </a:rPr>
            <a:t>come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came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come</a:t>
          </a:r>
          <a:r>
            <a:rPr lang="ru-RU" sz="2200" b="1" dirty="0" smtClean="0">
              <a:solidFill>
                <a:schemeClr val="tx1"/>
              </a:solidFill>
            </a:rPr>
            <a:t>, </a:t>
          </a:r>
          <a:r>
            <a:rPr lang="ru-RU" sz="2200" b="1" dirty="0" err="1" smtClean="0">
              <a:solidFill>
                <a:schemeClr val="tx1"/>
              </a:solidFill>
            </a:rPr>
            <a:t>bringen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brachte-gebracht</a:t>
          </a:r>
          <a:r>
            <a:rPr lang="ru-RU" sz="2200" b="1" dirty="0" smtClean="0">
              <a:solidFill>
                <a:schemeClr val="tx1"/>
              </a:solidFill>
            </a:rPr>
            <a:t>/ </a:t>
          </a:r>
          <a:r>
            <a:rPr lang="ru-RU" sz="2200" b="1" dirty="0" err="1" smtClean="0">
              <a:solidFill>
                <a:schemeClr val="tx1"/>
              </a:solidFill>
            </a:rPr>
            <a:t>bring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brought</a:t>
          </a:r>
          <a:r>
            <a:rPr lang="ru-RU" sz="2200" b="1" dirty="0" smtClean="0">
              <a:solidFill>
                <a:schemeClr val="tx1"/>
              </a:solidFill>
            </a:rPr>
            <a:t> – </a:t>
          </a:r>
          <a:r>
            <a:rPr lang="ru-RU" sz="2200" b="1" dirty="0" err="1" smtClean="0">
              <a:solidFill>
                <a:schemeClr val="tx1"/>
              </a:solidFill>
            </a:rPr>
            <a:t>brought</a:t>
          </a:r>
          <a:r>
            <a:rPr lang="ru-RU" sz="2200" b="1" dirty="0" smtClean="0">
              <a:solidFill>
                <a:schemeClr val="tx1"/>
              </a:solidFill>
            </a:rPr>
            <a:t>;</a:t>
          </a:r>
        </a:p>
      </dgm:t>
    </dgm:pt>
    <dgm:pt modelId="{AB4F877C-544B-48B0-A3D9-3D13BAFD9C3F}" type="parTrans" cxnId="{B756ED2D-B4D6-4D43-8E54-8F7BCB82459E}">
      <dgm:prSet/>
      <dgm:spPr/>
      <dgm:t>
        <a:bodyPr/>
        <a:lstStyle/>
        <a:p>
          <a:endParaRPr lang="ru-RU"/>
        </a:p>
      </dgm:t>
    </dgm:pt>
    <dgm:pt modelId="{EBAE350D-5166-44A6-8887-34854A832B3D}" type="sibTrans" cxnId="{B756ED2D-B4D6-4D43-8E54-8F7BCB82459E}">
      <dgm:prSet/>
      <dgm:spPr/>
      <dgm:t>
        <a:bodyPr/>
        <a:lstStyle/>
        <a:p>
          <a:endParaRPr lang="ru-RU"/>
        </a:p>
      </dgm:t>
    </dgm:pt>
    <dgm:pt modelId="{C18A397B-BA4E-41C4-B3C2-83CA5987AA3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</a:rPr>
            <a:t>модальные глаголы: </a:t>
          </a:r>
          <a:r>
            <a:rPr lang="ru-RU" sz="2400" b="1" dirty="0" err="1" smtClean="0">
              <a:solidFill>
                <a:schemeClr val="tx1"/>
              </a:solidFill>
            </a:rPr>
            <a:t>mussen</a:t>
          </a:r>
          <a:r>
            <a:rPr lang="ru-RU" sz="2400" b="1" dirty="0" smtClean="0">
              <a:solidFill>
                <a:schemeClr val="tx1"/>
              </a:solidFill>
            </a:rPr>
            <a:t> – </a:t>
          </a:r>
          <a:r>
            <a:rPr lang="ru-RU" sz="2400" b="1" dirty="0" err="1" smtClean="0">
              <a:solidFill>
                <a:schemeClr val="tx1"/>
              </a:solidFill>
            </a:rPr>
            <a:t>must</a:t>
          </a:r>
          <a:r>
            <a:rPr lang="ru-RU" sz="2400" b="1" dirty="0" smtClean="0">
              <a:solidFill>
                <a:schemeClr val="tx1"/>
              </a:solidFill>
            </a:rPr>
            <a:t> /</a:t>
          </a:r>
          <a:r>
            <a:rPr lang="ru-RU" sz="2400" b="1" dirty="0" err="1" smtClean="0">
              <a:solidFill>
                <a:schemeClr val="tx1"/>
              </a:solidFill>
            </a:rPr>
            <a:t>konnen</a:t>
          </a:r>
          <a:r>
            <a:rPr lang="ru-RU" sz="2400" b="1" dirty="0" smtClean="0">
              <a:solidFill>
                <a:schemeClr val="tx1"/>
              </a:solidFill>
            </a:rPr>
            <a:t> – </a:t>
          </a:r>
          <a:r>
            <a:rPr lang="ru-RU" sz="2400" b="1" dirty="0" err="1" smtClean="0">
              <a:solidFill>
                <a:schemeClr val="tx1"/>
              </a:solidFill>
            </a:rPr>
            <a:t>can</a:t>
          </a:r>
          <a:endParaRPr lang="ru-RU" sz="2400" b="1" dirty="0">
            <a:solidFill>
              <a:schemeClr val="tx1"/>
            </a:solidFill>
          </a:endParaRPr>
        </a:p>
      </dgm:t>
    </dgm:pt>
    <dgm:pt modelId="{C366334D-71C8-4785-A5C7-0B1DB85FFEA9}" type="parTrans" cxnId="{AF6DD08D-F30A-4BB7-A197-1CFB5FBC1543}">
      <dgm:prSet/>
      <dgm:spPr/>
      <dgm:t>
        <a:bodyPr/>
        <a:lstStyle/>
        <a:p>
          <a:endParaRPr lang="ru-RU"/>
        </a:p>
      </dgm:t>
    </dgm:pt>
    <dgm:pt modelId="{4AA9724E-B348-42CE-AA5A-EC006A5393A2}" type="sibTrans" cxnId="{AF6DD08D-F30A-4BB7-A197-1CFB5FBC1543}">
      <dgm:prSet/>
      <dgm:spPr/>
      <dgm:t>
        <a:bodyPr/>
        <a:lstStyle/>
        <a:p>
          <a:endParaRPr lang="ru-RU"/>
        </a:p>
      </dgm:t>
    </dgm:pt>
    <dgm:pt modelId="{8C2439A0-FD3A-42B2-B74C-FA5439058908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endParaRPr lang="ru-RU" b="1" dirty="0" smtClean="0">
            <a:solidFill>
              <a:schemeClr val="tx1"/>
            </a:solidFill>
          </a:endParaRPr>
        </a:p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латинский шрифт;</a:t>
          </a:r>
        </a:p>
        <a:p>
          <a:endParaRPr lang="ru-RU" dirty="0">
            <a:solidFill>
              <a:schemeClr val="tx1"/>
            </a:solidFill>
          </a:endParaRPr>
        </a:p>
      </dgm:t>
    </dgm:pt>
    <dgm:pt modelId="{C43D3F4E-EDEA-4C58-95B6-FE7458C14406}" type="sibTrans" cxnId="{C5BDF217-5122-4946-95A9-8336079303BD}">
      <dgm:prSet/>
      <dgm:spPr/>
      <dgm:t>
        <a:bodyPr/>
        <a:lstStyle/>
        <a:p>
          <a:endParaRPr lang="ru-RU"/>
        </a:p>
      </dgm:t>
    </dgm:pt>
    <dgm:pt modelId="{E9EB07E7-4324-42F6-B244-D20BA90580A3}" type="parTrans" cxnId="{C5BDF217-5122-4946-95A9-8336079303BD}">
      <dgm:prSet/>
      <dgm:spPr/>
      <dgm:t>
        <a:bodyPr/>
        <a:lstStyle/>
        <a:p>
          <a:endParaRPr lang="ru-RU"/>
        </a:p>
      </dgm:t>
    </dgm:pt>
    <dgm:pt modelId="{F27030F3-D85E-458F-A693-078DE967E5C0}" type="pres">
      <dgm:prSet presAssocID="{9CE3E004-AD83-4209-860D-7C88A50BDABA}" presName="compositeShape" presStyleCnt="0">
        <dgm:presLayoutVars>
          <dgm:chMax val="7"/>
          <dgm:dir/>
          <dgm:resizeHandles val="exact"/>
        </dgm:presLayoutVars>
      </dgm:prSet>
      <dgm:spPr/>
    </dgm:pt>
    <dgm:pt modelId="{4A464CC4-17CF-4C13-BFD3-0738AB12E9C0}" type="pres">
      <dgm:prSet presAssocID="{9CE3E004-AD83-4209-860D-7C88A50BDABA}" presName="wedge1" presStyleLbl="node1" presStyleIdx="0" presStyleCnt="4" custScaleX="235501" custScaleY="194112" custLinFactNeighborX="1109" custLinFactNeighborY="13089"/>
      <dgm:spPr/>
      <dgm:t>
        <a:bodyPr/>
        <a:lstStyle/>
        <a:p>
          <a:endParaRPr lang="ru-RU"/>
        </a:p>
      </dgm:t>
    </dgm:pt>
    <dgm:pt modelId="{7F530D8E-10C4-4DD3-8B01-265AF92BC20C}" type="pres">
      <dgm:prSet presAssocID="{9CE3E004-AD83-4209-860D-7C88A50BDABA}" presName="dummy1a" presStyleCnt="0"/>
      <dgm:spPr/>
    </dgm:pt>
    <dgm:pt modelId="{1059E1DB-13CD-42E8-A96D-06370DED02A3}" type="pres">
      <dgm:prSet presAssocID="{9CE3E004-AD83-4209-860D-7C88A50BDABA}" presName="dummy1b" presStyleCnt="0"/>
      <dgm:spPr/>
    </dgm:pt>
    <dgm:pt modelId="{0E517959-143E-401A-8355-4E3AD07C1C63}" type="pres">
      <dgm:prSet presAssocID="{9CE3E004-AD83-4209-860D-7C88A50BDABA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6A62F-9E69-44B2-8198-2E4BD82B0FF1}" type="pres">
      <dgm:prSet presAssocID="{9CE3E004-AD83-4209-860D-7C88A50BDABA}" presName="wedge2" presStyleLbl="node1" presStyleIdx="1" presStyleCnt="4" custScaleX="240223" custScaleY="181589" custLinFactNeighborX="785" custLinFactNeighborY="11317"/>
      <dgm:spPr/>
      <dgm:t>
        <a:bodyPr/>
        <a:lstStyle/>
        <a:p>
          <a:endParaRPr lang="ru-RU"/>
        </a:p>
      </dgm:t>
    </dgm:pt>
    <dgm:pt modelId="{63E6CDE5-7352-41AF-B948-1C89AE0B460F}" type="pres">
      <dgm:prSet presAssocID="{9CE3E004-AD83-4209-860D-7C88A50BDABA}" presName="dummy2a" presStyleCnt="0"/>
      <dgm:spPr/>
    </dgm:pt>
    <dgm:pt modelId="{F3F9F23F-1636-4CCB-BD06-0870F5710770}" type="pres">
      <dgm:prSet presAssocID="{9CE3E004-AD83-4209-860D-7C88A50BDABA}" presName="dummy2b" presStyleCnt="0"/>
      <dgm:spPr/>
    </dgm:pt>
    <dgm:pt modelId="{61A96120-7E7C-4188-BB9F-5388BF0DCC40}" type="pres">
      <dgm:prSet presAssocID="{9CE3E004-AD83-4209-860D-7C88A50BDABA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6141A-DE5A-4B09-B07B-B76411B0310F}" type="pres">
      <dgm:prSet presAssocID="{9CE3E004-AD83-4209-860D-7C88A50BDABA}" presName="wedge3" presStyleLbl="node1" presStyleIdx="2" presStyleCnt="4" custScaleX="247669" custScaleY="181589" custLinFactNeighborX="2230" custLinFactNeighborY="11317"/>
      <dgm:spPr/>
      <dgm:t>
        <a:bodyPr/>
        <a:lstStyle/>
        <a:p>
          <a:endParaRPr lang="ru-RU"/>
        </a:p>
      </dgm:t>
    </dgm:pt>
    <dgm:pt modelId="{BC0FF78D-EB77-471C-AED6-053309496B03}" type="pres">
      <dgm:prSet presAssocID="{9CE3E004-AD83-4209-860D-7C88A50BDABA}" presName="dummy3a" presStyleCnt="0"/>
      <dgm:spPr/>
    </dgm:pt>
    <dgm:pt modelId="{C107531C-4E00-4EF2-A5DF-C15911A79F8F}" type="pres">
      <dgm:prSet presAssocID="{9CE3E004-AD83-4209-860D-7C88A50BDABA}" presName="dummy3b" presStyleCnt="0"/>
      <dgm:spPr/>
    </dgm:pt>
    <dgm:pt modelId="{044FB400-40E3-4308-8820-60B0FAFF1694}" type="pres">
      <dgm:prSet presAssocID="{9CE3E004-AD83-4209-860D-7C88A50BDABA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05FEB-4C73-40B3-BEE3-D42A6C08A79C}" type="pres">
      <dgm:prSet presAssocID="{9CE3E004-AD83-4209-860D-7C88A50BDABA}" presName="wedge4" presStyleLbl="node1" presStyleIdx="3" presStyleCnt="4" custScaleX="241321" custScaleY="188304" custLinFactNeighborX="481" custLinFactNeighborY="10185"/>
      <dgm:spPr/>
      <dgm:t>
        <a:bodyPr/>
        <a:lstStyle/>
        <a:p>
          <a:endParaRPr lang="ru-RU"/>
        </a:p>
      </dgm:t>
    </dgm:pt>
    <dgm:pt modelId="{9CCA06EA-33F5-4866-AD30-94C4F5C3FC64}" type="pres">
      <dgm:prSet presAssocID="{9CE3E004-AD83-4209-860D-7C88A50BDABA}" presName="dummy4a" presStyleCnt="0"/>
      <dgm:spPr/>
    </dgm:pt>
    <dgm:pt modelId="{5A7E79F2-D7A6-499C-B099-8ECD2702040B}" type="pres">
      <dgm:prSet presAssocID="{9CE3E004-AD83-4209-860D-7C88A50BDABA}" presName="dummy4b" presStyleCnt="0"/>
      <dgm:spPr/>
    </dgm:pt>
    <dgm:pt modelId="{24DA2ABC-E764-4923-959E-56A50486E130}" type="pres">
      <dgm:prSet presAssocID="{9CE3E004-AD83-4209-860D-7C88A50BDABA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0994E6-7E85-4B4F-A19A-C20A736F43DF}" type="pres">
      <dgm:prSet presAssocID="{A6784D0E-4FA6-4DA4-A994-F296F5650209}" presName="arrowWedge1" presStyleLbl="fgSibTrans2D1" presStyleIdx="0" presStyleCnt="4" custScaleX="3153" custScaleY="41756"/>
      <dgm:spPr/>
    </dgm:pt>
    <dgm:pt modelId="{F945F444-0543-4706-AFD9-40F866EEC9E7}" type="pres">
      <dgm:prSet presAssocID="{4AA9724E-B348-42CE-AA5A-EC006A5393A2}" presName="arrowWedge2" presStyleLbl="fgSibTrans2D1" presStyleIdx="1" presStyleCnt="4" custFlipVert="1" custFlipHor="1" custScaleX="101036" custScaleY="7526"/>
      <dgm:spPr/>
    </dgm:pt>
    <dgm:pt modelId="{2C15923E-F2E7-41DB-9B3D-1B35775C2928}" type="pres">
      <dgm:prSet presAssocID="{C43D3F4E-EDEA-4C58-95B6-FE7458C14406}" presName="arrowWedge3" presStyleLbl="fgSibTrans2D1" presStyleIdx="2" presStyleCnt="4" custFlipVert="1" custFlipHor="1" custScaleX="30699" custScaleY="3863"/>
      <dgm:spPr/>
    </dgm:pt>
    <dgm:pt modelId="{B90215DD-8E30-488A-9B09-C82857775E9B}" type="pres">
      <dgm:prSet presAssocID="{EBAE350D-5166-44A6-8887-34854A832B3D}" presName="arrowWedge4" presStyleLbl="fgSibTrans2D1" presStyleIdx="3" presStyleCnt="4" custScaleX="19849" custScaleY="81632"/>
      <dgm:spPr/>
    </dgm:pt>
  </dgm:ptLst>
  <dgm:cxnLst>
    <dgm:cxn modelId="{2D721B4B-708F-4453-9A60-E2F9BBD4B026}" type="presOf" srcId="{FF8EA3F0-A253-415D-B955-358A8C4B4A9A}" destId="{24DA2ABC-E764-4923-959E-56A50486E130}" srcOrd="1" destOrd="0" presId="urn:microsoft.com/office/officeart/2005/8/layout/cycle8"/>
    <dgm:cxn modelId="{1132738C-F6B6-4DF4-BD4B-DFB5F27674DB}" type="presOf" srcId="{FF8EA3F0-A253-415D-B955-358A8C4B4A9A}" destId="{3FB05FEB-4C73-40B3-BEE3-D42A6C08A79C}" srcOrd="0" destOrd="0" presId="urn:microsoft.com/office/officeart/2005/8/layout/cycle8"/>
    <dgm:cxn modelId="{B756ED2D-B4D6-4D43-8E54-8F7BCB82459E}" srcId="{9CE3E004-AD83-4209-860D-7C88A50BDABA}" destId="{FF8EA3F0-A253-415D-B955-358A8C4B4A9A}" srcOrd="3" destOrd="0" parTransId="{AB4F877C-544B-48B0-A3D9-3D13BAFD9C3F}" sibTransId="{EBAE350D-5166-44A6-8887-34854A832B3D}"/>
    <dgm:cxn modelId="{4B2FB5FA-EF23-49C3-86DE-CAF3C48399C2}" type="presOf" srcId="{8C2439A0-FD3A-42B2-B74C-FA5439058908}" destId="{044FB400-40E3-4308-8820-60B0FAFF1694}" srcOrd="1" destOrd="0" presId="urn:microsoft.com/office/officeart/2005/8/layout/cycle8"/>
    <dgm:cxn modelId="{D030400E-6969-4E93-923E-B86F50635CF2}" type="presOf" srcId="{C18A397B-BA4E-41C4-B3C2-83CA5987AA3C}" destId="{61A96120-7E7C-4188-BB9F-5388BF0DCC40}" srcOrd="1" destOrd="0" presId="urn:microsoft.com/office/officeart/2005/8/layout/cycle8"/>
    <dgm:cxn modelId="{E98CB0F5-1C25-44AD-95B0-ADE9448A219E}" type="presOf" srcId="{6BDB6604-1502-427B-8D7D-E8257CA49D3C}" destId="{4A464CC4-17CF-4C13-BFD3-0738AB12E9C0}" srcOrd="0" destOrd="0" presId="urn:microsoft.com/office/officeart/2005/8/layout/cycle8"/>
    <dgm:cxn modelId="{AF6DD08D-F30A-4BB7-A197-1CFB5FBC1543}" srcId="{9CE3E004-AD83-4209-860D-7C88A50BDABA}" destId="{C18A397B-BA4E-41C4-B3C2-83CA5987AA3C}" srcOrd="1" destOrd="0" parTransId="{C366334D-71C8-4785-A5C7-0B1DB85FFEA9}" sibTransId="{4AA9724E-B348-42CE-AA5A-EC006A5393A2}"/>
    <dgm:cxn modelId="{C5BDF217-5122-4946-95A9-8336079303BD}" srcId="{9CE3E004-AD83-4209-860D-7C88A50BDABA}" destId="{8C2439A0-FD3A-42B2-B74C-FA5439058908}" srcOrd="2" destOrd="0" parTransId="{E9EB07E7-4324-42F6-B244-D20BA90580A3}" sibTransId="{C43D3F4E-EDEA-4C58-95B6-FE7458C14406}"/>
    <dgm:cxn modelId="{C5464797-BBEB-47B1-9EE2-FD7743CCBEB1}" type="presOf" srcId="{C18A397B-BA4E-41C4-B3C2-83CA5987AA3C}" destId="{BC36A62F-9E69-44B2-8198-2E4BD82B0FF1}" srcOrd="0" destOrd="0" presId="urn:microsoft.com/office/officeart/2005/8/layout/cycle8"/>
    <dgm:cxn modelId="{4723CB2C-1F5F-4BF5-B0F4-B1A669AA1E46}" type="presOf" srcId="{8C2439A0-FD3A-42B2-B74C-FA5439058908}" destId="{A5D6141A-DE5A-4B09-B07B-B76411B0310F}" srcOrd="0" destOrd="0" presId="urn:microsoft.com/office/officeart/2005/8/layout/cycle8"/>
    <dgm:cxn modelId="{07D5D44F-D7F2-4C16-B244-1EE246142CF5}" srcId="{9CE3E004-AD83-4209-860D-7C88A50BDABA}" destId="{6BDB6604-1502-427B-8D7D-E8257CA49D3C}" srcOrd="0" destOrd="0" parTransId="{1E283ADE-7F72-43D4-A5A9-7B8441E97A1A}" sibTransId="{A6784D0E-4FA6-4DA4-A994-F296F5650209}"/>
    <dgm:cxn modelId="{5D1C080F-B2A1-4419-A26E-E2E418C75F6F}" type="presOf" srcId="{6BDB6604-1502-427B-8D7D-E8257CA49D3C}" destId="{0E517959-143E-401A-8355-4E3AD07C1C63}" srcOrd="1" destOrd="0" presId="urn:microsoft.com/office/officeart/2005/8/layout/cycle8"/>
    <dgm:cxn modelId="{0D65D422-6DC2-4DFB-8D2E-610436B4907B}" type="presOf" srcId="{9CE3E004-AD83-4209-860D-7C88A50BDABA}" destId="{F27030F3-D85E-458F-A693-078DE967E5C0}" srcOrd="0" destOrd="0" presId="urn:microsoft.com/office/officeart/2005/8/layout/cycle8"/>
    <dgm:cxn modelId="{B77ACEA6-C3BC-4601-8DE8-B47936969FE3}" type="presParOf" srcId="{F27030F3-D85E-458F-A693-078DE967E5C0}" destId="{4A464CC4-17CF-4C13-BFD3-0738AB12E9C0}" srcOrd="0" destOrd="0" presId="urn:microsoft.com/office/officeart/2005/8/layout/cycle8"/>
    <dgm:cxn modelId="{2CA7F00D-929E-428B-A7E0-F34CD01756F6}" type="presParOf" srcId="{F27030F3-D85E-458F-A693-078DE967E5C0}" destId="{7F530D8E-10C4-4DD3-8B01-265AF92BC20C}" srcOrd="1" destOrd="0" presId="urn:microsoft.com/office/officeart/2005/8/layout/cycle8"/>
    <dgm:cxn modelId="{0A128945-4C97-4867-A321-DF2CC228860E}" type="presParOf" srcId="{F27030F3-D85E-458F-A693-078DE967E5C0}" destId="{1059E1DB-13CD-42E8-A96D-06370DED02A3}" srcOrd="2" destOrd="0" presId="urn:microsoft.com/office/officeart/2005/8/layout/cycle8"/>
    <dgm:cxn modelId="{3D1FF551-E3F3-4E37-B4E9-AF57830016D9}" type="presParOf" srcId="{F27030F3-D85E-458F-A693-078DE967E5C0}" destId="{0E517959-143E-401A-8355-4E3AD07C1C63}" srcOrd="3" destOrd="0" presId="urn:microsoft.com/office/officeart/2005/8/layout/cycle8"/>
    <dgm:cxn modelId="{C21778DB-3752-4790-8128-E56D8452B08F}" type="presParOf" srcId="{F27030F3-D85E-458F-A693-078DE967E5C0}" destId="{BC36A62F-9E69-44B2-8198-2E4BD82B0FF1}" srcOrd="4" destOrd="0" presId="urn:microsoft.com/office/officeart/2005/8/layout/cycle8"/>
    <dgm:cxn modelId="{D0BAA31B-B852-4E0E-B860-DC9A7833B40D}" type="presParOf" srcId="{F27030F3-D85E-458F-A693-078DE967E5C0}" destId="{63E6CDE5-7352-41AF-B948-1C89AE0B460F}" srcOrd="5" destOrd="0" presId="urn:microsoft.com/office/officeart/2005/8/layout/cycle8"/>
    <dgm:cxn modelId="{D9B84283-FA67-4C48-817F-2FC46525557D}" type="presParOf" srcId="{F27030F3-D85E-458F-A693-078DE967E5C0}" destId="{F3F9F23F-1636-4CCB-BD06-0870F5710770}" srcOrd="6" destOrd="0" presId="urn:microsoft.com/office/officeart/2005/8/layout/cycle8"/>
    <dgm:cxn modelId="{AF0828B9-E65E-423C-B4D2-E866F4BFBA0F}" type="presParOf" srcId="{F27030F3-D85E-458F-A693-078DE967E5C0}" destId="{61A96120-7E7C-4188-BB9F-5388BF0DCC40}" srcOrd="7" destOrd="0" presId="urn:microsoft.com/office/officeart/2005/8/layout/cycle8"/>
    <dgm:cxn modelId="{A17F69D4-DE68-474E-9CE8-5B83CE43B404}" type="presParOf" srcId="{F27030F3-D85E-458F-A693-078DE967E5C0}" destId="{A5D6141A-DE5A-4B09-B07B-B76411B0310F}" srcOrd="8" destOrd="0" presId="urn:microsoft.com/office/officeart/2005/8/layout/cycle8"/>
    <dgm:cxn modelId="{E31FCAB1-C6A0-401D-97B6-43BE5DE29AB6}" type="presParOf" srcId="{F27030F3-D85E-458F-A693-078DE967E5C0}" destId="{BC0FF78D-EB77-471C-AED6-053309496B03}" srcOrd="9" destOrd="0" presId="urn:microsoft.com/office/officeart/2005/8/layout/cycle8"/>
    <dgm:cxn modelId="{31E350BF-6008-47BC-A631-EBD49159BEE7}" type="presParOf" srcId="{F27030F3-D85E-458F-A693-078DE967E5C0}" destId="{C107531C-4E00-4EF2-A5DF-C15911A79F8F}" srcOrd="10" destOrd="0" presId="urn:microsoft.com/office/officeart/2005/8/layout/cycle8"/>
    <dgm:cxn modelId="{318774B7-D5D5-4DC5-974D-7632606A2A79}" type="presParOf" srcId="{F27030F3-D85E-458F-A693-078DE967E5C0}" destId="{044FB400-40E3-4308-8820-60B0FAFF1694}" srcOrd="11" destOrd="0" presId="urn:microsoft.com/office/officeart/2005/8/layout/cycle8"/>
    <dgm:cxn modelId="{95C913CA-837A-47E0-9669-F7BD57EDAB4D}" type="presParOf" srcId="{F27030F3-D85E-458F-A693-078DE967E5C0}" destId="{3FB05FEB-4C73-40B3-BEE3-D42A6C08A79C}" srcOrd="12" destOrd="0" presId="urn:microsoft.com/office/officeart/2005/8/layout/cycle8"/>
    <dgm:cxn modelId="{94F2DAD3-1C37-4312-B1CD-01F44D6CEEF9}" type="presParOf" srcId="{F27030F3-D85E-458F-A693-078DE967E5C0}" destId="{9CCA06EA-33F5-4866-AD30-94C4F5C3FC64}" srcOrd="13" destOrd="0" presId="urn:microsoft.com/office/officeart/2005/8/layout/cycle8"/>
    <dgm:cxn modelId="{A8C609E4-A348-4C78-A0B2-9A13F3AA5F70}" type="presParOf" srcId="{F27030F3-D85E-458F-A693-078DE967E5C0}" destId="{5A7E79F2-D7A6-499C-B099-8ECD2702040B}" srcOrd="14" destOrd="0" presId="urn:microsoft.com/office/officeart/2005/8/layout/cycle8"/>
    <dgm:cxn modelId="{11BACBD8-F8C5-4EA2-B46E-487BC5158317}" type="presParOf" srcId="{F27030F3-D85E-458F-A693-078DE967E5C0}" destId="{24DA2ABC-E764-4923-959E-56A50486E130}" srcOrd="15" destOrd="0" presId="urn:microsoft.com/office/officeart/2005/8/layout/cycle8"/>
    <dgm:cxn modelId="{996A87A2-7EBB-4376-AB84-975DAD2A3B58}" type="presParOf" srcId="{F27030F3-D85E-458F-A693-078DE967E5C0}" destId="{FB0994E6-7E85-4B4F-A19A-C20A736F43DF}" srcOrd="16" destOrd="0" presId="urn:microsoft.com/office/officeart/2005/8/layout/cycle8"/>
    <dgm:cxn modelId="{95CD6C57-870A-44AF-B126-478E76E62ABE}" type="presParOf" srcId="{F27030F3-D85E-458F-A693-078DE967E5C0}" destId="{F945F444-0543-4706-AFD9-40F866EEC9E7}" srcOrd="17" destOrd="0" presId="urn:microsoft.com/office/officeart/2005/8/layout/cycle8"/>
    <dgm:cxn modelId="{E75CDFB6-2AE2-4E76-89FB-8356D2ED1348}" type="presParOf" srcId="{F27030F3-D85E-458F-A693-078DE967E5C0}" destId="{2C15923E-F2E7-41DB-9B3D-1B35775C2928}" srcOrd="18" destOrd="0" presId="urn:microsoft.com/office/officeart/2005/8/layout/cycle8"/>
    <dgm:cxn modelId="{D1239C72-2928-48DD-8DDC-9FF2120EC3E7}" type="presParOf" srcId="{F27030F3-D85E-458F-A693-078DE967E5C0}" destId="{B90215DD-8E30-488A-9B09-C82857775E9B}" srcOrd="19" destOrd="0" presId="urn:microsoft.com/office/officeart/2005/8/layout/cycle8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67BF22-DD24-4A7D-A96B-75C84A07A22D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17754690-6ADA-455D-988E-8670E372B3D2}">
      <dgm:prSet phldrT="[Текст]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Принцип сознательности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92671B9-871D-483C-B284-7A872A284676}" type="parTrans" cxnId="{E6289BF8-DB4B-4208-BCBD-8391A5787E31}">
      <dgm:prSet/>
      <dgm:spPr/>
      <dgm:t>
        <a:bodyPr/>
        <a:lstStyle/>
        <a:p>
          <a:endParaRPr lang="ru-RU"/>
        </a:p>
      </dgm:t>
    </dgm:pt>
    <dgm:pt modelId="{06FAE7DE-C003-45F3-8812-B1338E9E3949}" type="sibTrans" cxnId="{E6289BF8-DB4B-4208-BCBD-8391A5787E31}">
      <dgm:prSet/>
      <dgm:spPr/>
      <dgm:t>
        <a:bodyPr/>
        <a:lstStyle/>
        <a:p>
          <a:endParaRPr lang="ru-RU"/>
        </a:p>
      </dgm:t>
    </dgm:pt>
    <dgm:pt modelId="{847FD9AB-23BC-472F-9E5D-96ECC70ECBDC}">
      <dgm:prSet phldrT="[Текст]" custT="1"/>
      <dgm:spPr/>
      <dgm:t>
        <a:bodyPr/>
        <a:lstStyle/>
        <a:p>
          <a:r>
            <a:rPr lang="ru-RU" sz="2200" dirty="0" smtClean="0"/>
            <a:t>Предупреждение ошибок в произношении, лексике, грамматике</a:t>
          </a:r>
          <a:endParaRPr lang="ru-RU" sz="2200" dirty="0"/>
        </a:p>
      </dgm:t>
    </dgm:pt>
    <dgm:pt modelId="{A01B3373-B11A-4B33-9141-E706713E8433}" type="parTrans" cxnId="{69BDFE34-6D43-41F9-8769-576B0BCEAA0D}">
      <dgm:prSet/>
      <dgm:spPr/>
      <dgm:t>
        <a:bodyPr/>
        <a:lstStyle/>
        <a:p>
          <a:endParaRPr lang="ru-RU"/>
        </a:p>
      </dgm:t>
    </dgm:pt>
    <dgm:pt modelId="{70938BB2-6904-4EDC-916A-DC835FC9AC69}" type="sibTrans" cxnId="{69BDFE34-6D43-41F9-8769-576B0BCEAA0D}">
      <dgm:prSet/>
      <dgm:spPr/>
      <dgm:t>
        <a:bodyPr/>
        <a:lstStyle/>
        <a:p>
          <a:endParaRPr lang="ru-RU"/>
        </a:p>
      </dgm:t>
    </dgm:pt>
    <dgm:pt modelId="{A404B0E7-08C1-4507-B039-0F8EBADA640F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Принцип интенсификации</a:t>
          </a:r>
        </a:p>
        <a:p>
          <a:pPr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C331A25-45E8-4136-832B-E513048EA0AA}" type="parTrans" cxnId="{05F39746-5059-495D-B0A3-EA91C1B52A99}">
      <dgm:prSet/>
      <dgm:spPr/>
      <dgm:t>
        <a:bodyPr/>
        <a:lstStyle/>
        <a:p>
          <a:endParaRPr lang="ru-RU"/>
        </a:p>
      </dgm:t>
    </dgm:pt>
    <dgm:pt modelId="{C5E7D889-3BF6-4029-97A1-8A354450C4DD}" type="sibTrans" cxnId="{05F39746-5059-495D-B0A3-EA91C1B52A99}">
      <dgm:prSet/>
      <dgm:spPr/>
      <dgm:t>
        <a:bodyPr/>
        <a:lstStyle/>
        <a:p>
          <a:endParaRPr lang="ru-RU"/>
        </a:p>
      </dgm:t>
    </dgm:pt>
    <dgm:pt modelId="{421CAFFF-A9BD-42DD-B736-653F112D256D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tx1"/>
              </a:solidFill>
            </a:rPr>
            <a:t>Принцип </a:t>
          </a:r>
          <a:r>
            <a:rPr lang="ru-RU" sz="2000" b="1" dirty="0" err="1" smtClean="0">
              <a:solidFill>
                <a:schemeClr val="tx1"/>
              </a:solidFill>
            </a:rPr>
            <a:t>коммуникативности</a:t>
          </a:r>
          <a:endParaRPr lang="ru-RU" sz="2000" b="1" dirty="0" smtClean="0">
            <a:solidFill>
              <a:schemeClr val="tx1"/>
            </a:solidFill>
          </a:endParaRPr>
        </a:p>
        <a:p>
          <a:pPr marL="0" marR="0" indent="0" defTabSz="88900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tx1"/>
              </a:solidFill>
            </a:rPr>
            <a:t>Принцип коллективного речевого взаимодействия</a:t>
          </a:r>
        </a:p>
        <a:p>
          <a:pPr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8E7FE20-C504-4EF1-84D6-8867D4B5A5AC}" type="parTrans" cxnId="{AED1A958-95F0-40E1-8542-70B283DE020C}">
      <dgm:prSet/>
      <dgm:spPr/>
      <dgm:t>
        <a:bodyPr/>
        <a:lstStyle/>
        <a:p>
          <a:endParaRPr lang="ru-RU"/>
        </a:p>
      </dgm:t>
    </dgm:pt>
    <dgm:pt modelId="{5D54815C-D2CA-41A8-8BDA-B712A84E83AC}" type="sibTrans" cxnId="{AED1A958-95F0-40E1-8542-70B283DE020C}">
      <dgm:prSet/>
      <dgm:spPr/>
      <dgm:t>
        <a:bodyPr/>
        <a:lstStyle/>
        <a:p>
          <a:endParaRPr lang="ru-RU"/>
        </a:p>
      </dgm:t>
    </dgm:pt>
    <dgm:pt modelId="{DA40C1C6-885A-4BB3-ABF2-1E00107D47C3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Принцип параллельного развития всех видов речевой деятельности</a:t>
          </a:r>
          <a:endParaRPr lang="ru-RU" b="1" dirty="0">
            <a:solidFill>
              <a:schemeClr val="tx1"/>
            </a:solidFill>
          </a:endParaRPr>
        </a:p>
      </dgm:t>
    </dgm:pt>
    <dgm:pt modelId="{810D53C8-09BA-4142-8531-113A0FB8E2E9}" type="parTrans" cxnId="{0A4D4C0E-00D6-41AD-ACF3-147EF2A689C8}">
      <dgm:prSet/>
      <dgm:spPr/>
      <dgm:t>
        <a:bodyPr/>
        <a:lstStyle/>
        <a:p>
          <a:endParaRPr lang="ru-RU"/>
        </a:p>
      </dgm:t>
    </dgm:pt>
    <dgm:pt modelId="{2ECB90F3-8010-444D-80A0-D61F145315CD}" type="sibTrans" cxnId="{0A4D4C0E-00D6-41AD-ACF3-147EF2A689C8}">
      <dgm:prSet/>
      <dgm:spPr/>
      <dgm:t>
        <a:bodyPr/>
        <a:lstStyle/>
        <a:p>
          <a:endParaRPr lang="ru-RU"/>
        </a:p>
      </dgm:t>
    </dgm:pt>
    <dgm:pt modelId="{53E9F627-F271-4F46-A94D-61A69FC31992}">
      <dgm:prSet custT="1"/>
      <dgm:spPr/>
      <dgm:t>
        <a:bodyPr/>
        <a:lstStyle/>
        <a:p>
          <a:r>
            <a:rPr lang="ru-RU" sz="2200" dirty="0" smtClean="0"/>
            <a:t>Владение латинским шрифтом</a:t>
          </a:r>
          <a:endParaRPr lang="ru-RU" sz="2200" dirty="0"/>
        </a:p>
      </dgm:t>
    </dgm:pt>
    <dgm:pt modelId="{88C9392C-10CA-4EAC-9CF0-8980C250A6B2}" type="parTrans" cxnId="{8CFBC579-621B-4F5C-B974-D4AD68A946DB}">
      <dgm:prSet/>
      <dgm:spPr/>
      <dgm:t>
        <a:bodyPr/>
        <a:lstStyle/>
        <a:p>
          <a:endParaRPr lang="ru-RU"/>
        </a:p>
      </dgm:t>
    </dgm:pt>
    <dgm:pt modelId="{A7A20084-0058-4651-9FC9-8762230E13D6}" type="sibTrans" cxnId="{8CFBC579-621B-4F5C-B974-D4AD68A946DB}">
      <dgm:prSet/>
      <dgm:spPr/>
      <dgm:t>
        <a:bodyPr/>
        <a:lstStyle/>
        <a:p>
          <a:endParaRPr lang="ru-RU"/>
        </a:p>
      </dgm:t>
    </dgm:pt>
    <dgm:pt modelId="{BABE48A9-5A46-4C74-B2C1-F3272B641575}">
      <dgm:prSet custT="1"/>
      <dgm:spPr/>
      <dgm:t>
        <a:bodyPr/>
        <a:lstStyle/>
        <a:p>
          <a:r>
            <a:rPr lang="ru-RU" sz="2200" dirty="0" smtClean="0"/>
            <a:t>Потенциальный словарный запас</a:t>
          </a:r>
          <a:endParaRPr lang="ru-RU" sz="2200" dirty="0"/>
        </a:p>
      </dgm:t>
    </dgm:pt>
    <dgm:pt modelId="{514B80F6-7E0F-4ADB-902B-9AD4CDDF2AF1}" type="parTrans" cxnId="{94870557-D24A-4549-8233-09DB2F90B1BD}">
      <dgm:prSet/>
      <dgm:spPr/>
      <dgm:t>
        <a:bodyPr/>
        <a:lstStyle/>
        <a:p>
          <a:endParaRPr lang="ru-RU"/>
        </a:p>
      </dgm:t>
    </dgm:pt>
    <dgm:pt modelId="{C5AC896B-9C5D-45D6-8735-E4258E21EC12}" type="sibTrans" cxnId="{94870557-D24A-4549-8233-09DB2F90B1BD}">
      <dgm:prSet/>
      <dgm:spPr/>
      <dgm:t>
        <a:bodyPr/>
        <a:lstStyle/>
        <a:p>
          <a:endParaRPr lang="ru-RU"/>
        </a:p>
      </dgm:t>
    </dgm:pt>
    <dgm:pt modelId="{CF9BA06D-545A-4612-A04D-89C353A3F565}">
      <dgm:prSet custT="1"/>
      <dgm:spPr/>
      <dgm:t>
        <a:bodyPr/>
        <a:lstStyle/>
        <a:p>
          <a:r>
            <a:rPr lang="ru-RU" sz="2200" b="0" dirty="0" err="1" smtClean="0"/>
            <a:t>Деятельностный</a:t>
          </a:r>
          <a:r>
            <a:rPr lang="ru-RU" sz="2200" b="0" dirty="0" smtClean="0"/>
            <a:t> </a:t>
          </a:r>
          <a:r>
            <a:rPr lang="ru-RU" sz="2200" b="0" dirty="0" smtClean="0"/>
            <a:t>характер обучения</a:t>
          </a:r>
          <a:endParaRPr lang="ru-RU" sz="2200" b="0" dirty="0"/>
        </a:p>
      </dgm:t>
    </dgm:pt>
    <dgm:pt modelId="{2621FF07-E144-47F5-A622-300559872CEA}" type="parTrans" cxnId="{59905AAA-7E9A-4AC9-B600-2B8C2F070ABF}">
      <dgm:prSet/>
      <dgm:spPr/>
      <dgm:t>
        <a:bodyPr/>
        <a:lstStyle/>
        <a:p>
          <a:endParaRPr lang="ru-RU"/>
        </a:p>
      </dgm:t>
    </dgm:pt>
    <dgm:pt modelId="{147A1E51-7AC0-41FB-8A24-C088498FFCFC}" type="sibTrans" cxnId="{59905AAA-7E9A-4AC9-B600-2B8C2F070ABF}">
      <dgm:prSet/>
      <dgm:spPr/>
      <dgm:t>
        <a:bodyPr/>
        <a:lstStyle/>
        <a:p>
          <a:endParaRPr lang="ru-RU"/>
        </a:p>
      </dgm:t>
    </dgm:pt>
    <dgm:pt modelId="{EFEC8CEB-AC8B-4D7A-9D9D-BC1472EDEC31}">
      <dgm:prSet/>
      <dgm:spPr/>
      <dgm:t>
        <a:bodyPr/>
        <a:lstStyle/>
        <a:p>
          <a:r>
            <a:rPr lang="ru-RU" dirty="0" smtClean="0"/>
            <a:t>Развитие языковой и коммуникативной компетенций</a:t>
          </a:r>
          <a:endParaRPr lang="ru-RU" dirty="0"/>
        </a:p>
      </dgm:t>
    </dgm:pt>
    <dgm:pt modelId="{6D992653-9E4B-425B-BE60-38E9AF0149D3}" type="parTrans" cxnId="{F8B6097D-BFEF-4D8B-8657-CE634125DBAD}">
      <dgm:prSet/>
      <dgm:spPr/>
    </dgm:pt>
    <dgm:pt modelId="{29F7C1BC-3382-47FA-A5F3-07A20D7E0F08}" type="sibTrans" cxnId="{F8B6097D-BFEF-4D8B-8657-CE634125DBAD}">
      <dgm:prSet/>
      <dgm:spPr/>
    </dgm:pt>
    <dgm:pt modelId="{00981ACF-B10F-44AD-BA19-24D56CD36F7B}" type="pres">
      <dgm:prSet presAssocID="{8C67BF22-DD24-4A7D-A96B-75C84A07A2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23E65E-1465-4A0C-932D-BC988DFF7B29}" type="pres">
      <dgm:prSet presAssocID="{17754690-6ADA-455D-988E-8670E372B3D2}" presName="linNode" presStyleCnt="0"/>
      <dgm:spPr/>
    </dgm:pt>
    <dgm:pt modelId="{5E5E97D5-4C54-46AD-B3F4-DF833F14A74C}" type="pres">
      <dgm:prSet presAssocID="{17754690-6ADA-455D-988E-8670E372B3D2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E0BCE0-C623-498F-939E-004FB905E1B4}" type="pres">
      <dgm:prSet presAssocID="{17754690-6ADA-455D-988E-8670E372B3D2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1351C-A8AE-4A5C-A658-068A6AA2F4DF}" type="pres">
      <dgm:prSet presAssocID="{06FAE7DE-C003-45F3-8812-B1338E9E3949}" presName="spacing" presStyleCnt="0"/>
      <dgm:spPr/>
    </dgm:pt>
    <dgm:pt modelId="{DE6D66AE-6A19-442C-8D05-F588F36A8F35}" type="pres">
      <dgm:prSet presAssocID="{A404B0E7-08C1-4507-B039-0F8EBADA640F}" presName="linNode" presStyleCnt="0"/>
      <dgm:spPr/>
    </dgm:pt>
    <dgm:pt modelId="{3761B222-8E46-4A2C-96EA-4BA33E2DCE3D}" type="pres">
      <dgm:prSet presAssocID="{A404B0E7-08C1-4507-B039-0F8EBADA640F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CAE5C-18FD-4A31-8DEA-03937FD86FF3}" type="pres">
      <dgm:prSet presAssocID="{A404B0E7-08C1-4507-B039-0F8EBADA640F}" presName="childShp" presStyleLbl="bgAccFollowNode1" presStyleIdx="1" presStyleCnt="4" custScaleX="111627" custScaleY="116391" custLinFactNeighborX="1186" custLinFactNeighborY="9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2D5E4-7772-491B-B747-4E9FD99C0FD5}" type="pres">
      <dgm:prSet presAssocID="{C5E7D889-3BF6-4029-97A1-8A354450C4DD}" presName="spacing" presStyleCnt="0"/>
      <dgm:spPr/>
    </dgm:pt>
    <dgm:pt modelId="{FDC7EB97-5BBA-4A3B-B9D2-79409971BAA8}" type="pres">
      <dgm:prSet presAssocID="{421CAFFF-A9BD-42DD-B736-653F112D256D}" presName="linNode" presStyleCnt="0"/>
      <dgm:spPr/>
    </dgm:pt>
    <dgm:pt modelId="{C307C8E1-6023-4413-9963-0346C18D0CE8}" type="pres">
      <dgm:prSet presAssocID="{421CAFFF-A9BD-42DD-B736-653F112D256D}" presName="parentShp" presStyleLbl="node1" presStyleIdx="2" presStyleCnt="4" custScaleX="98148" custScaleY="12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1FB07-A2CC-4F78-A253-4577D7678D78}" type="pres">
      <dgm:prSet presAssocID="{421CAFFF-A9BD-42DD-B736-653F112D256D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E2471F-9B70-49ED-A6D2-57D92EBBE3CB}" type="pres">
      <dgm:prSet presAssocID="{5D54815C-D2CA-41A8-8BDA-B712A84E83AC}" presName="spacing" presStyleCnt="0"/>
      <dgm:spPr/>
    </dgm:pt>
    <dgm:pt modelId="{3260204E-57F0-445B-9A77-DE24A0D36656}" type="pres">
      <dgm:prSet presAssocID="{DA40C1C6-885A-4BB3-ABF2-1E00107D47C3}" presName="linNode" presStyleCnt="0"/>
      <dgm:spPr/>
    </dgm:pt>
    <dgm:pt modelId="{8F9A6991-DF34-41C8-8647-9E9314AA5B50}" type="pres">
      <dgm:prSet presAssocID="{DA40C1C6-885A-4BB3-ABF2-1E00107D47C3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056F37-7514-4CD5-85A0-6C50EB2437C5}" type="pres">
      <dgm:prSet presAssocID="{DA40C1C6-885A-4BB3-ABF2-1E00107D47C3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D1A958-95F0-40E1-8542-70B283DE020C}" srcId="{8C67BF22-DD24-4A7D-A96B-75C84A07A22D}" destId="{421CAFFF-A9BD-42DD-B736-653F112D256D}" srcOrd="2" destOrd="0" parTransId="{58E7FE20-C504-4EF1-84D6-8867D4B5A5AC}" sibTransId="{5D54815C-D2CA-41A8-8BDA-B712A84E83AC}"/>
    <dgm:cxn modelId="{59905AAA-7E9A-4AC9-B600-2B8C2F070ABF}" srcId="{421CAFFF-A9BD-42DD-B736-653F112D256D}" destId="{CF9BA06D-545A-4612-A04D-89C353A3F565}" srcOrd="0" destOrd="0" parTransId="{2621FF07-E144-47F5-A622-300559872CEA}" sibTransId="{147A1E51-7AC0-41FB-8A24-C088498FFCFC}"/>
    <dgm:cxn modelId="{78483784-102F-410E-B764-854D392EACAA}" type="presOf" srcId="{17754690-6ADA-455D-988E-8670E372B3D2}" destId="{5E5E97D5-4C54-46AD-B3F4-DF833F14A74C}" srcOrd="0" destOrd="0" presId="urn:microsoft.com/office/officeart/2005/8/layout/vList6"/>
    <dgm:cxn modelId="{A5B3E2A4-6210-4272-A293-3EA73FF583E0}" type="presOf" srcId="{A404B0E7-08C1-4507-B039-0F8EBADA640F}" destId="{3761B222-8E46-4A2C-96EA-4BA33E2DCE3D}" srcOrd="0" destOrd="0" presId="urn:microsoft.com/office/officeart/2005/8/layout/vList6"/>
    <dgm:cxn modelId="{69BDFE34-6D43-41F9-8769-576B0BCEAA0D}" srcId="{17754690-6ADA-455D-988E-8670E372B3D2}" destId="{847FD9AB-23BC-472F-9E5D-96ECC70ECBDC}" srcOrd="0" destOrd="0" parTransId="{A01B3373-B11A-4B33-9141-E706713E8433}" sibTransId="{70938BB2-6904-4EDC-916A-DC835FC9AC69}"/>
    <dgm:cxn modelId="{05F39746-5059-495D-B0A3-EA91C1B52A99}" srcId="{8C67BF22-DD24-4A7D-A96B-75C84A07A22D}" destId="{A404B0E7-08C1-4507-B039-0F8EBADA640F}" srcOrd="1" destOrd="0" parTransId="{EC331A25-45E8-4136-832B-E513048EA0AA}" sibTransId="{C5E7D889-3BF6-4029-97A1-8A354450C4DD}"/>
    <dgm:cxn modelId="{E6289BF8-DB4B-4208-BCBD-8391A5787E31}" srcId="{8C67BF22-DD24-4A7D-A96B-75C84A07A22D}" destId="{17754690-6ADA-455D-988E-8670E372B3D2}" srcOrd="0" destOrd="0" parTransId="{E92671B9-871D-483C-B284-7A872A284676}" sibTransId="{06FAE7DE-C003-45F3-8812-B1338E9E3949}"/>
    <dgm:cxn modelId="{ACAFBBBE-346C-4124-A80B-25EC674F0517}" type="presOf" srcId="{53E9F627-F271-4F46-A94D-61A69FC31992}" destId="{DDBCAE5C-18FD-4A31-8DEA-03937FD86FF3}" srcOrd="0" destOrd="0" presId="urn:microsoft.com/office/officeart/2005/8/layout/vList6"/>
    <dgm:cxn modelId="{5CB1309F-84B9-4D39-9F1E-5C45D5152830}" type="presOf" srcId="{8C67BF22-DD24-4A7D-A96B-75C84A07A22D}" destId="{00981ACF-B10F-44AD-BA19-24D56CD36F7B}" srcOrd="0" destOrd="0" presId="urn:microsoft.com/office/officeart/2005/8/layout/vList6"/>
    <dgm:cxn modelId="{D486165D-D768-413B-AA5C-2A8E4B8690F4}" type="presOf" srcId="{DA40C1C6-885A-4BB3-ABF2-1E00107D47C3}" destId="{8F9A6991-DF34-41C8-8647-9E9314AA5B50}" srcOrd="0" destOrd="0" presId="urn:microsoft.com/office/officeart/2005/8/layout/vList6"/>
    <dgm:cxn modelId="{C19E9AF4-4EB9-420E-BE6C-9D64F9FDB265}" type="presOf" srcId="{421CAFFF-A9BD-42DD-B736-653F112D256D}" destId="{C307C8E1-6023-4413-9963-0346C18D0CE8}" srcOrd="0" destOrd="0" presId="urn:microsoft.com/office/officeart/2005/8/layout/vList6"/>
    <dgm:cxn modelId="{94870557-D24A-4549-8233-09DB2F90B1BD}" srcId="{A404B0E7-08C1-4507-B039-0F8EBADA640F}" destId="{BABE48A9-5A46-4C74-B2C1-F3272B641575}" srcOrd="1" destOrd="0" parTransId="{514B80F6-7E0F-4ADB-902B-9AD4CDDF2AF1}" sibTransId="{C5AC896B-9C5D-45D6-8735-E4258E21EC12}"/>
    <dgm:cxn modelId="{94483C10-E1DD-4173-812A-A7702F825070}" type="presOf" srcId="{EFEC8CEB-AC8B-4D7A-9D9D-BC1472EDEC31}" destId="{2C056F37-7514-4CD5-85A0-6C50EB2437C5}" srcOrd="0" destOrd="0" presId="urn:microsoft.com/office/officeart/2005/8/layout/vList6"/>
    <dgm:cxn modelId="{AC457EB3-3893-4B7D-ADDC-043CDC5EA687}" type="presOf" srcId="{847FD9AB-23BC-472F-9E5D-96ECC70ECBDC}" destId="{ABE0BCE0-C623-498F-939E-004FB905E1B4}" srcOrd="0" destOrd="0" presId="urn:microsoft.com/office/officeart/2005/8/layout/vList6"/>
    <dgm:cxn modelId="{0A4D4C0E-00D6-41AD-ACF3-147EF2A689C8}" srcId="{8C67BF22-DD24-4A7D-A96B-75C84A07A22D}" destId="{DA40C1C6-885A-4BB3-ABF2-1E00107D47C3}" srcOrd="3" destOrd="0" parTransId="{810D53C8-09BA-4142-8531-113A0FB8E2E9}" sibTransId="{2ECB90F3-8010-444D-80A0-D61F145315CD}"/>
    <dgm:cxn modelId="{54AFD6C4-6C82-4733-B535-790EBB1CE6F3}" type="presOf" srcId="{BABE48A9-5A46-4C74-B2C1-F3272B641575}" destId="{DDBCAE5C-18FD-4A31-8DEA-03937FD86FF3}" srcOrd="0" destOrd="1" presId="urn:microsoft.com/office/officeart/2005/8/layout/vList6"/>
    <dgm:cxn modelId="{28C805AB-0D43-4DBD-956E-E81077367FD6}" type="presOf" srcId="{CF9BA06D-545A-4612-A04D-89C353A3F565}" destId="{BB81FB07-A2CC-4F78-A253-4577D7678D78}" srcOrd="0" destOrd="0" presId="urn:microsoft.com/office/officeart/2005/8/layout/vList6"/>
    <dgm:cxn modelId="{8CFBC579-621B-4F5C-B974-D4AD68A946DB}" srcId="{A404B0E7-08C1-4507-B039-0F8EBADA640F}" destId="{53E9F627-F271-4F46-A94D-61A69FC31992}" srcOrd="0" destOrd="0" parTransId="{88C9392C-10CA-4EAC-9CF0-8980C250A6B2}" sibTransId="{A7A20084-0058-4651-9FC9-8762230E13D6}"/>
    <dgm:cxn modelId="{F8B6097D-BFEF-4D8B-8657-CE634125DBAD}" srcId="{DA40C1C6-885A-4BB3-ABF2-1E00107D47C3}" destId="{EFEC8CEB-AC8B-4D7A-9D9D-BC1472EDEC31}" srcOrd="0" destOrd="0" parTransId="{6D992653-9E4B-425B-BE60-38E9AF0149D3}" sibTransId="{29F7C1BC-3382-47FA-A5F3-07A20D7E0F08}"/>
    <dgm:cxn modelId="{5E45BF87-7ADA-444F-9BC8-617E88C2A19E}" type="presParOf" srcId="{00981ACF-B10F-44AD-BA19-24D56CD36F7B}" destId="{1323E65E-1465-4A0C-932D-BC988DFF7B29}" srcOrd="0" destOrd="0" presId="urn:microsoft.com/office/officeart/2005/8/layout/vList6"/>
    <dgm:cxn modelId="{B762E918-570E-4F99-9421-1E42A80030EA}" type="presParOf" srcId="{1323E65E-1465-4A0C-932D-BC988DFF7B29}" destId="{5E5E97D5-4C54-46AD-B3F4-DF833F14A74C}" srcOrd="0" destOrd="0" presId="urn:microsoft.com/office/officeart/2005/8/layout/vList6"/>
    <dgm:cxn modelId="{79604263-28D1-4744-AAAC-5E0D90234190}" type="presParOf" srcId="{1323E65E-1465-4A0C-932D-BC988DFF7B29}" destId="{ABE0BCE0-C623-498F-939E-004FB905E1B4}" srcOrd="1" destOrd="0" presId="urn:microsoft.com/office/officeart/2005/8/layout/vList6"/>
    <dgm:cxn modelId="{5B2EC8CE-522C-414B-8EC9-0FBC7884A771}" type="presParOf" srcId="{00981ACF-B10F-44AD-BA19-24D56CD36F7B}" destId="{C771351C-A8AE-4A5C-A658-068A6AA2F4DF}" srcOrd="1" destOrd="0" presId="urn:microsoft.com/office/officeart/2005/8/layout/vList6"/>
    <dgm:cxn modelId="{13B61EE7-29ED-4B00-8E4A-0D4F6236218A}" type="presParOf" srcId="{00981ACF-B10F-44AD-BA19-24D56CD36F7B}" destId="{DE6D66AE-6A19-442C-8D05-F588F36A8F35}" srcOrd="2" destOrd="0" presId="urn:microsoft.com/office/officeart/2005/8/layout/vList6"/>
    <dgm:cxn modelId="{B9DE402F-EF62-4A14-B911-A1212AA4F0E0}" type="presParOf" srcId="{DE6D66AE-6A19-442C-8D05-F588F36A8F35}" destId="{3761B222-8E46-4A2C-96EA-4BA33E2DCE3D}" srcOrd="0" destOrd="0" presId="urn:microsoft.com/office/officeart/2005/8/layout/vList6"/>
    <dgm:cxn modelId="{007891A6-66C4-4A5C-87E9-5EB511C2C5B8}" type="presParOf" srcId="{DE6D66AE-6A19-442C-8D05-F588F36A8F35}" destId="{DDBCAE5C-18FD-4A31-8DEA-03937FD86FF3}" srcOrd="1" destOrd="0" presId="urn:microsoft.com/office/officeart/2005/8/layout/vList6"/>
    <dgm:cxn modelId="{C081D443-3EBF-42F5-80B7-97D9CF41D2D4}" type="presParOf" srcId="{00981ACF-B10F-44AD-BA19-24D56CD36F7B}" destId="{1C92D5E4-7772-491B-B747-4E9FD99C0FD5}" srcOrd="3" destOrd="0" presId="urn:microsoft.com/office/officeart/2005/8/layout/vList6"/>
    <dgm:cxn modelId="{6C671712-A999-490E-90B7-133113BFE0DA}" type="presParOf" srcId="{00981ACF-B10F-44AD-BA19-24D56CD36F7B}" destId="{FDC7EB97-5BBA-4A3B-B9D2-79409971BAA8}" srcOrd="4" destOrd="0" presId="urn:microsoft.com/office/officeart/2005/8/layout/vList6"/>
    <dgm:cxn modelId="{B1BE2350-020D-417B-92EC-ED6C46A0BD8D}" type="presParOf" srcId="{FDC7EB97-5BBA-4A3B-B9D2-79409971BAA8}" destId="{C307C8E1-6023-4413-9963-0346C18D0CE8}" srcOrd="0" destOrd="0" presId="urn:microsoft.com/office/officeart/2005/8/layout/vList6"/>
    <dgm:cxn modelId="{7F04E004-4DCD-433B-80B2-C89EBCF954CE}" type="presParOf" srcId="{FDC7EB97-5BBA-4A3B-B9D2-79409971BAA8}" destId="{BB81FB07-A2CC-4F78-A253-4577D7678D78}" srcOrd="1" destOrd="0" presId="urn:microsoft.com/office/officeart/2005/8/layout/vList6"/>
    <dgm:cxn modelId="{5F3E2503-B7F4-4C1B-A57D-0E153A6EB195}" type="presParOf" srcId="{00981ACF-B10F-44AD-BA19-24D56CD36F7B}" destId="{24E2471F-9B70-49ED-A6D2-57D92EBBE3CB}" srcOrd="5" destOrd="0" presId="urn:microsoft.com/office/officeart/2005/8/layout/vList6"/>
    <dgm:cxn modelId="{FACA470E-F39B-4836-874D-E35C177426FF}" type="presParOf" srcId="{00981ACF-B10F-44AD-BA19-24D56CD36F7B}" destId="{3260204E-57F0-445B-9A77-DE24A0D36656}" srcOrd="6" destOrd="0" presId="urn:microsoft.com/office/officeart/2005/8/layout/vList6"/>
    <dgm:cxn modelId="{0D51E31D-E51A-4B04-A3CB-AFD15879081F}" type="presParOf" srcId="{3260204E-57F0-445B-9A77-DE24A0D36656}" destId="{8F9A6991-DF34-41C8-8647-9E9314AA5B50}" srcOrd="0" destOrd="0" presId="urn:microsoft.com/office/officeart/2005/8/layout/vList6"/>
    <dgm:cxn modelId="{4B58A292-459B-4758-B4D2-067BC5054818}" type="presParOf" srcId="{3260204E-57F0-445B-9A77-DE24A0D36656}" destId="{2C056F37-7514-4CD5-85A0-6C50EB2437C5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5795CD-D796-4DB7-BDB5-1F927B46816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454169D-DEB3-4BD1-B3A9-9E170FDE05E3}">
      <dgm:prSet phldrT="[Текст]" custT="1"/>
      <dgm:spPr/>
      <dgm:t>
        <a:bodyPr/>
        <a:lstStyle/>
        <a:p>
          <a:pPr rtl="0"/>
          <a:r>
            <a:rPr lang="en-GB" sz="2400" b="1" dirty="0" err="1" smtClean="0">
              <a:solidFill>
                <a:schemeClr val="tx1"/>
              </a:solidFill>
            </a:rPr>
            <a:t>способност</a:t>
          </a:r>
          <a:r>
            <a:rPr lang="ru-RU" sz="2400" b="1" dirty="0" err="1" smtClean="0">
              <a:solidFill>
                <a:schemeClr val="tx1"/>
              </a:solidFill>
            </a:rPr>
            <a:t>ь</a:t>
          </a:r>
          <a:r>
            <a:rPr lang="en-GB" sz="2400" b="1" dirty="0" smtClean="0">
              <a:solidFill>
                <a:schemeClr val="tx1"/>
              </a:solidFill>
            </a:rPr>
            <a:t>, </a:t>
          </a:r>
          <a:r>
            <a:rPr lang="en-GB" sz="2400" b="1" dirty="0" err="1" smtClean="0">
              <a:solidFill>
                <a:schemeClr val="tx1"/>
              </a:solidFill>
            </a:rPr>
            <a:t>готовност</a:t>
          </a:r>
          <a:r>
            <a:rPr lang="ru-RU" sz="2400" b="1" dirty="0" err="1" smtClean="0">
              <a:solidFill>
                <a:schemeClr val="tx1"/>
              </a:solidFill>
            </a:rPr>
            <a:t>ь</a:t>
          </a:r>
          <a:r>
            <a:rPr lang="en-GB" sz="2400" b="1" dirty="0" smtClean="0">
              <a:solidFill>
                <a:schemeClr val="tx1"/>
              </a:solidFill>
            </a:rPr>
            <a:t> и </a:t>
          </a:r>
          <a:r>
            <a:rPr lang="en-GB" sz="2400" b="1" dirty="0" err="1" smtClean="0">
              <a:solidFill>
                <a:schemeClr val="tx1"/>
              </a:solidFill>
            </a:rPr>
            <a:t>желани</a:t>
          </a:r>
          <a:r>
            <a:rPr lang="ru-RU" sz="2400" b="1" dirty="0" smtClean="0">
              <a:solidFill>
                <a:schemeClr val="tx1"/>
              </a:solidFill>
            </a:rPr>
            <a:t>е</a:t>
          </a:r>
          <a:r>
            <a:rPr lang="en-GB" sz="2400" b="1" dirty="0" smtClean="0">
              <a:solidFill>
                <a:schemeClr val="tx1"/>
              </a:solidFill>
            </a:rPr>
            <a:t> </a:t>
          </a:r>
          <a:r>
            <a:rPr lang="en-GB" sz="2400" b="1" dirty="0" err="1" smtClean="0">
              <a:solidFill>
                <a:schemeClr val="tx1"/>
              </a:solidFill>
            </a:rPr>
            <a:t>участвовать</a:t>
          </a:r>
          <a:r>
            <a:rPr lang="en-GB" sz="2400" b="1" dirty="0" smtClean="0">
              <a:solidFill>
                <a:schemeClr val="tx1"/>
              </a:solidFill>
            </a:rPr>
            <a:t> в </a:t>
          </a:r>
          <a:r>
            <a:rPr lang="en-GB" sz="2400" b="1" dirty="0" err="1" smtClean="0">
              <a:solidFill>
                <a:schemeClr val="tx1"/>
              </a:solidFill>
            </a:rPr>
            <a:t>межкультурной</a:t>
          </a:r>
          <a:r>
            <a:rPr lang="en-GB" sz="2400" b="1" dirty="0" smtClean="0">
              <a:solidFill>
                <a:schemeClr val="tx1"/>
              </a:solidFill>
            </a:rPr>
            <a:t> </a:t>
          </a:r>
          <a:r>
            <a:rPr lang="en-GB" sz="2400" b="1" dirty="0" err="1" smtClean="0">
              <a:solidFill>
                <a:schemeClr val="tx1"/>
              </a:solidFill>
            </a:rPr>
            <a:t>коммуникации</a:t>
          </a:r>
          <a:endParaRPr lang="ru-RU" sz="2400" b="1" dirty="0">
            <a:solidFill>
              <a:schemeClr val="tx1"/>
            </a:solidFill>
          </a:endParaRPr>
        </a:p>
      </dgm:t>
    </dgm:pt>
    <dgm:pt modelId="{6FA283FF-07E7-4CE1-8F20-9DCFE6685F73}" type="parTrans" cxnId="{054781DD-7576-489F-B4DF-22B04165197E}">
      <dgm:prSet/>
      <dgm:spPr/>
      <dgm:t>
        <a:bodyPr/>
        <a:lstStyle/>
        <a:p>
          <a:endParaRPr lang="ru-RU"/>
        </a:p>
      </dgm:t>
    </dgm:pt>
    <dgm:pt modelId="{F6F10B55-BA5D-4C34-AEED-2E0DA162AFA4}" type="sibTrans" cxnId="{054781DD-7576-489F-B4DF-22B04165197E}">
      <dgm:prSet/>
      <dgm:spPr/>
      <dgm:t>
        <a:bodyPr/>
        <a:lstStyle/>
        <a:p>
          <a:endParaRPr lang="ru-RU"/>
        </a:p>
      </dgm:t>
    </dgm:pt>
    <dgm:pt modelId="{347396F5-98D5-4004-B772-EEC3C24E6829}">
      <dgm:prSet phldrT="[Текст]" custT="1"/>
      <dgm:spPr/>
      <dgm:t>
        <a:bodyPr/>
        <a:lstStyle/>
        <a:p>
          <a:pPr rtl="0"/>
          <a:r>
            <a:rPr lang="en-GB" sz="2000" b="1" dirty="0" smtClean="0">
              <a:solidFill>
                <a:schemeClr val="tx1"/>
              </a:solidFill>
            </a:rPr>
            <a:t>в </a:t>
          </a:r>
          <a:r>
            <a:rPr lang="en-GB" sz="2000" b="1" dirty="0" err="1" smtClean="0">
              <a:solidFill>
                <a:schemeClr val="tx1"/>
              </a:solidFill>
            </a:rPr>
            <a:t>устной</a:t>
          </a:r>
          <a:r>
            <a:rPr lang="en-GB" sz="2000" b="1" dirty="0" smtClean="0">
              <a:solidFill>
                <a:schemeClr val="tx1"/>
              </a:solidFill>
            </a:rPr>
            <a:t> и </a:t>
          </a:r>
          <a:r>
            <a:rPr lang="en-GB" sz="2000" b="1" dirty="0" err="1" smtClean="0">
              <a:solidFill>
                <a:schemeClr val="tx1"/>
              </a:solidFill>
            </a:rPr>
            <a:t>письменной</a:t>
          </a:r>
          <a:r>
            <a:rPr lang="en-GB" sz="2000" b="1" dirty="0" smtClean="0">
              <a:solidFill>
                <a:schemeClr val="tx1"/>
              </a:solidFill>
            </a:rPr>
            <a:t> </a:t>
          </a:r>
          <a:r>
            <a:rPr lang="en-GB" sz="2000" b="1" dirty="0" err="1" smtClean="0">
              <a:solidFill>
                <a:schemeClr val="tx1"/>
              </a:solidFill>
            </a:rPr>
            <a:t>форме</a:t>
          </a:r>
          <a:r>
            <a:rPr lang="en-GB" sz="2000" b="1" dirty="0" smtClean="0">
              <a:solidFill>
                <a:schemeClr val="tx1"/>
              </a:solidFill>
            </a:rPr>
            <a:t> </a:t>
          </a:r>
          <a:r>
            <a:rPr lang="en-GB" sz="2000" b="1" dirty="0" err="1" smtClean="0">
              <a:solidFill>
                <a:schemeClr val="tx1"/>
              </a:solidFill>
            </a:rPr>
            <a:t>устанавливать</a:t>
          </a:r>
          <a:r>
            <a:rPr lang="en-GB" sz="2000" b="1" dirty="0" smtClean="0">
              <a:solidFill>
                <a:schemeClr val="tx1"/>
              </a:solidFill>
            </a:rPr>
            <a:t> и </a:t>
          </a:r>
          <a:r>
            <a:rPr lang="en-GB" sz="2000" b="1" dirty="0" err="1" smtClean="0">
              <a:solidFill>
                <a:schemeClr val="tx1"/>
              </a:solidFill>
            </a:rPr>
            <a:t>поддерживать</a:t>
          </a:r>
          <a:r>
            <a:rPr lang="en-GB" sz="2000" b="1" dirty="0" smtClean="0">
              <a:solidFill>
                <a:schemeClr val="tx1"/>
              </a:solidFill>
            </a:rPr>
            <a:t> </a:t>
          </a:r>
          <a:r>
            <a:rPr lang="en-GB" sz="2000" b="1" dirty="0" err="1" smtClean="0">
              <a:solidFill>
                <a:schemeClr val="tx1"/>
              </a:solidFill>
            </a:rPr>
            <a:t>контакт</a:t>
          </a:r>
          <a:r>
            <a:rPr lang="en-GB" sz="2000" b="1" dirty="0" smtClean="0">
              <a:solidFill>
                <a:schemeClr val="tx1"/>
              </a:solidFill>
            </a:rPr>
            <a:t> с </a:t>
          </a:r>
          <a:r>
            <a:rPr lang="en-GB" sz="2000" b="1" dirty="0" err="1" smtClean="0">
              <a:solidFill>
                <a:schemeClr val="tx1"/>
              </a:solidFill>
            </a:rPr>
            <a:t>партнером</a:t>
          </a:r>
          <a:r>
            <a:rPr lang="en-GB" sz="2000" b="1" dirty="0" smtClean="0">
              <a:solidFill>
                <a:schemeClr val="tx1"/>
              </a:solidFill>
            </a:rPr>
            <a:t> </a:t>
          </a:r>
          <a:r>
            <a:rPr lang="en-GB" sz="2000" b="1" dirty="0" err="1" smtClean="0">
              <a:solidFill>
                <a:schemeClr val="tx1"/>
              </a:solidFill>
            </a:rPr>
            <a:t>по</a:t>
          </a:r>
          <a:r>
            <a:rPr lang="en-GB" sz="2000" b="1" dirty="0" smtClean="0">
              <a:solidFill>
                <a:schemeClr val="tx1"/>
              </a:solidFill>
            </a:rPr>
            <a:t> </a:t>
          </a:r>
          <a:r>
            <a:rPr lang="en-GB" sz="2000" b="1" dirty="0" err="1" smtClean="0">
              <a:solidFill>
                <a:schemeClr val="tx1"/>
              </a:solidFill>
            </a:rPr>
            <a:t>общению</a:t>
          </a:r>
          <a:endParaRPr lang="ru-RU" sz="2000" b="1" dirty="0">
            <a:solidFill>
              <a:schemeClr val="tx1"/>
            </a:solidFill>
          </a:endParaRPr>
        </a:p>
      </dgm:t>
    </dgm:pt>
    <dgm:pt modelId="{1CC34EE2-197E-40C5-AA77-44BCA7613E7D}" type="parTrans" cxnId="{CD7C3BD9-5254-45ED-B028-B2FCEDF44D02}">
      <dgm:prSet/>
      <dgm:spPr/>
      <dgm:t>
        <a:bodyPr/>
        <a:lstStyle/>
        <a:p>
          <a:endParaRPr lang="ru-RU"/>
        </a:p>
      </dgm:t>
    </dgm:pt>
    <dgm:pt modelId="{7155E069-8E8C-4227-B365-C6A9A3E6BE38}" type="sibTrans" cxnId="{CD7C3BD9-5254-45ED-B028-B2FCEDF44D02}">
      <dgm:prSet/>
      <dgm:spPr/>
      <dgm:t>
        <a:bodyPr/>
        <a:lstStyle/>
        <a:p>
          <a:endParaRPr lang="ru-RU"/>
        </a:p>
      </dgm:t>
    </dgm:pt>
    <dgm:pt modelId="{1A3E64C9-E371-4091-9AD8-241F9CC4A4E4}">
      <dgm:prSet phldrT="[Текст]"/>
      <dgm:spPr/>
      <dgm:t>
        <a:bodyPr/>
        <a:lstStyle/>
        <a:p>
          <a:pPr rtl="0"/>
          <a:r>
            <a:rPr lang="en-GB" b="1" dirty="0" err="1" smtClean="0">
              <a:solidFill>
                <a:schemeClr val="tx1"/>
              </a:solidFill>
            </a:rPr>
            <a:t>логично</a:t>
          </a:r>
          <a:r>
            <a:rPr lang="en-GB" b="1" dirty="0" smtClean="0">
              <a:solidFill>
                <a:schemeClr val="tx1"/>
              </a:solidFill>
            </a:rPr>
            <a:t> и </a:t>
          </a:r>
          <a:r>
            <a:rPr lang="en-GB" b="1" dirty="0" err="1" smtClean="0">
              <a:solidFill>
                <a:schemeClr val="tx1"/>
              </a:solidFill>
            </a:rPr>
            <a:t>последовательно</a:t>
          </a:r>
          <a:r>
            <a:rPr lang="en-GB" b="1" dirty="0" smtClean="0">
              <a:solidFill>
                <a:schemeClr val="tx1"/>
              </a:solidFill>
            </a:rPr>
            <a:t> </a:t>
          </a:r>
          <a:r>
            <a:rPr lang="en-GB" b="1" dirty="0" err="1" smtClean="0">
              <a:solidFill>
                <a:schemeClr val="tx1"/>
              </a:solidFill>
            </a:rPr>
            <a:t>высказываться</a:t>
          </a:r>
          <a:r>
            <a:rPr lang="en-GB" b="1" dirty="0" smtClean="0">
              <a:solidFill>
                <a:schemeClr val="tx1"/>
              </a:solidFill>
            </a:rPr>
            <a:t> </a:t>
          </a:r>
          <a:endParaRPr lang="ru-RU" b="1" dirty="0">
            <a:solidFill>
              <a:schemeClr val="tx1"/>
            </a:solidFill>
          </a:endParaRPr>
        </a:p>
      </dgm:t>
    </dgm:pt>
    <dgm:pt modelId="{51C1F541-BDE4-4A85-8AAF-53F7C32792B8}" type="parTrans" cxnId="{D336301E-8A3C-44F4-8708-E1FF94E763ED}">
      <dgm:prSet/>
      <dgm:spPr/>
      <dgm:t>
        <a:bodyPr/>
        <a:lstStyle/>
        <a:p>
          <a:endParaRPr lang="ru-RU"/>
        </a:p>
      </dgm:t>
    </dgm:pt>
    <dgm:pt modelId="{A617C988-609F-49F3-AD88-4433E7E03E39}" type="sibTrans" cxnId="{D336301E-8A3C-44F4-8708-E1FF94E763ED}">
      <dgm:prSet/>
      <dgm:spPr/>
      <dgm:t>
        <a:bodyPr/>
        <a:lstStyle/>
        <a:p>
          <a:endParaRPr lang="ru-RU"/>
        </a:p>
      </dgm:t>
    </dgm:pt>
    <dgm:pt modelId="{5D58E1FB-8BA7-4088-BDA1-3862816762B4}">
      <dgm:prSet phldrT="[Текст]"/>
      <dgm:spPr/>
      <dgm:t>
        <a:bodyPr/>
        <a:lstStyle/>
        <a:p>
          <a:pPr rtl="0"/>
          <a:r>
            <a:rPr lang="en-GB" b="1" dirty="0" err="1" smtClean="0">
              <a:solidFill>
                <a:schemeClr val="tx1"/>
              </a:solidFill>
            </a:rPr>
            <a:t>выражать</a:t>
          </a:r>
          <a:r>
            <a:rPr lang="en-GB" b="1" dirty="0" smtClean="0">
              <a:solidFill>
                <a:schemeClr val="tx1"/>
              </a:solidFill>
            </a:rPr>
            <a:t>  </a:t>
          </a:r>
          <a:r>
            <a:rPr lang="en-GB" b="1" dirty="0" err="1" smtClean="0">
              <a:solidFill>
                <a:schemeClr val="tx1"/>
              </a:solidFill>
            </a:rPr>
            <a:t>свое</a:t>
          </a:r>
          <a:r>
            <a:rPr lang="en-GB" b="1" dirty="0" smtClean="0">
              <a:solidFill>
                <a:schemeClr val="tx1"/>
              </a:solidFill>
            </a:rPr>
            <a:t> </a:t>
          </a:r>
          <a:r>
            <a:rPr lang="en-GB" b="1" dirty="0" err="1" smtClean="0">
              <a:solidFill>
                <a:schemeClr val="tx1"/>
              </a:solidFill>
            </a:rPr>
            <a:t>отношение</a:t>
          </a:r>
          <a:r>
            <a:rPr lang="en-GB" b="1" dirty="0" smtClean="0">
              <a:solidFill>
                <a:schemeClr val="tx1"/>
              </a:solidFill>
            </a:rPr>
            <a:t> к </a:t>
          </a:r>
          <a:r>
            <a:rPr lang="en-GB" b="1" dirty="0" err="1" smtClean="0">
              <a:solidFill>
                <a:schemeClr val="tx1"/>
              </a:solidFill>
            </a:rPr>
            <a:t>предмету</a:t>
          </a:r>
          <a:r>
            <a:rPr lang="en-GB" b="1" dirty="0" smtClean="0">
              <a:solidFill>
                <a:schemeClr val="tx1"/>
              </a:solidFill>
            </a:rPr>
            <a:t> </a:t>
          </a:r>
          <a:r>
            <a:rPr lang="en-GB" b="1" dirty="0" err="1" smtClean="0">
              <a:solidFill>
                <a:schemeClr val="tx1"/>
              </a:solidFill>
            </a:rPr>
            <a:t>общения</a:t>
          </a:r>
          <a:endParaRPr lang="ru-RU" b="1" dirty="0">
            <a:solidFill>
              <a:schemeClr val="tx1"/>
            </a:solidFill>
          </a:endParaRPr>
        </a:p>
      </dgm:t>
    </dgm:pt>
    <dgm:pt modelId="{92CA3B90-4B26-4FC5-8CF6-85B3E6391E90}" type="parTrans" cxnId="{9ABD38C3-818D-45EE-AA47-9C990D7ED96D}">
      <dgm:prSet/>
      <dgm:spPr/>
      <dgm:t>
        <a:bodyPr/>
        <a:lstStyle/>
        <a:p>
          <a:endParaRPr lang="ru-RU"/>
        </a:p>
      </dgm:t>
    </dgm:pt>
    <dgm:pt modelId="{19327AB5-F19D-45A5-B7FF-C0BD6C9E8942}" type="sibTrans" cxnId="{9ABD38C3-818D-45EE-AA47-9C990D7ED96D}">
      <dgm:prSet/>
      <dgm:spPr/>
      <dgm:t>
        <a:bodyPr/>
        <a:lstStyle/>
        <a:p>
          <a:endParaRPr lang="ru-RU"/>
        </a:p>
      </dgm:t>
    </dgm:pt>
    <dgm:pt modelId="{6421EC95-28BE-4B1D-8C33-4EA130ADDB3A}" type="pres">
      <dgm:prSet presAssocID="{035795CD-D796-4DB7-BDB5-1F927B4681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9531EB-6FD6-460D-A724-153A024E07F4}" type="pres">
      <dgm:prSet presAssocID="{8454169D-DEB3-4BD1-B3A9-9E170FDE05E3}" presName="node" presStyleLbl="node1" presStyleIdx="0" presStyleCnt="4" custScaleX="991889" custScaleY="821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17D11-C47D-46CB-83A6-18BA4B029581}" type="pres">
      <dgm:prSet presAssocID="{F6F10B55-BA5D-4C34-AEED-2E0DA162AFA4}" presName="sibTrans" presStyleCnt="0"/>
      <dgm:spPr/>
    </dgm:pt>
    <dgm:pt modelId="{368BE6F6-965D-4062-B735-094DF59F9670}" type="pres">
      <dgm:prSet presAssocID="{347396F5-98D5-4004-B772-EEC3C24E6829}" presName="node" presStyleLbl="node1" presStyleIdx="1" presStyleCnt="4" custScaleX="662763" custScaleY="434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12A91-682F-40D8-B448-1D8B381A1082}" type="pres">
      <dgm:prSet presAssocID="{7155E069-8E8C-4227-B365-C6A9A3E6BE38}" presName="sibTrans" presStyleCnt="0"/>
      <dgm:spPr/>
    </dgm:pt>
    <dgm:pt modelId="{4A771718-4319-4A70-8545-43217073EE4E}" type="pres">
      <dgm:prSet presAssocID="{1A3E64C9-E371-4091-9AD8-241F9CC4A4E4}" presName="node" presStyleLbl="node1" presStyleIdx="2" presStyleCnt="4" custScaleX="470275" custScaleY="404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916F2-D848-42BE-A4E7-CCA1EC76F515}" type="pres">
      <dgm:prSet presAssocID="{A617C988-609F-49F3-AD88-4433E7E03E39}" presName="sibTrans" presStyleCnt="0"/>
      <dgm:spPr/>
    </dgm:pt>
    <dgm:pt modelId="{47FD4AE5-5CE0-4BBF-AFEF-FB18F11842FC}" type="pres">
      <dgm:prSet presAssocID="{5D58E1FB-8BA7-4088-BDA1-3862816762B4}" presName="node" presStyleLbl="node1" presStyleIdx="3" presStyleCnt="4" custScaleX="418814" custScaleY="338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4781DD-7576-489F-B4DF-22B04165197E}" srcId="{035795CD-D796-4DB7-BDB5-1F927B468166}" destId="{8454169D-DEB3-4BD1-B3A9-9E170FDE05E3}" srcOrd="0" destOrd="0" parTransId="{6FA283FF-07E7-4CE1-8F20-9DCFE6685F73}" sibTransId="{F6F10B55-BA5D-4C34-AEED-2E0DA162AFA4}"/>
    <dgm:cxn modelId="{955BAA0A-5BA7-4FC2-B250-3E0D4FBA28A2}" type="presOf" srcId="{035795CD-D796-4DB7-BDB5-1F927B468166}" destId="{6421EC95-28BE-4B1D-8C33-4EA130ADDB3A}" srcOrd="0" destOrd="0" presId="urn:microsoft.com/office/officeart/2005/8/layout/default"/>
    <dgm:cxn modelId="{CD7C3BD9-5254-45ED-B028-B2FCEDF44D02}" srcId="{035795CD-D796-4DB7-BDB5-1F927B468166}" destId="{347396F5-98D5-4004-B772-EEC3C24E6829}" srcOrd="1" destOrd="0" parTransId="{1CC34EE2-197E-40C5-AA77-44BCA7613E7D}" sibTransId="{7155E069-8E8C-4227-B365-C6A9A3E6BE38}"/>
    <dgm:cxn modelId="{D336301E-8A3C-44F4-8708-E1FF94E763ED}" srcId="{035795CD-D796-4DB7-BDB5-1F927B468166}" destId="{1A3E64C9-E371-4091-9AD8-241F9CC4A4E4}" srcOrd="2" destOrd="0" parTransId="{51C1F541-BDE4-4A85-8AAF-53F7C32792B8}" sibTransId="{A617C988-609F-49F3-AD88-4433E7E03E39}"/>
    <dgm:cxn modelId="{9ABD38C3-818D-45EE-AA47-9C990D7ED96D}" srcId="{035795CD-D796-4DB7-BDB5-1F927B468166}" destId="{5D58E1FB-8BA7-4088-BDA1-3862816762B4}" srcOrd="3" destOrd="0" parTransId="{92CA3B90-4B26-4FC5-8CF6-85B3E6391E90}" sibTransId="{19327AB5-F19D-45A5-B7FF-C0BD6C9E8942}"/>
    <dgm:cxn modelId="{D1AFEE11-40A7-4915-B73B-0C767D9D4457}" type="presOf" srcId="{1A3E64C9-E371-4091-9AD8-241F9CC4A4E4}" destId="{4A771718-4319-4A70-8545-43217073EE4E}" srcOrd="0" destOrd="0" presId="urn:microsoft.com/office/officeart/2005/8/layout/default"/>
    <dgm:cxn modelId="{F3A79484-95E0-414F-9DE3-BB041CBDB2EF}" type="presOf" srcId="{347396F5-98D5-4004-B772-EEC3C24E6829}" destId="{368BE6F6-965D-4062-B735-094DF59F9670}" srcOrd="0" destOrd="0" presId="urn:microsoft.com/office/officeart/2005/8/layout/default"/>
    <dgm:cxn modelId="{716062F6-E702-45A4-9E29-67063DDDD04C}" type="presOf" srcId="{8454169D-DEB3-4BD1-B3A9-9E170FDE05E3}" destId="{829531EB-6FD6-460D-A724-153A024E07F4}" srcOrd="0" destOrd="0" presId="urn:microsoft.com/office/officeart/2005/8/layout/default"/>
    <dgm:cxn modelId="{3D569DFF-4442-44EF-8C41-AF2B17804997}" type="presOf" srcId="{5D58E1FB-8BA7-4088-BDA1-3862816762B4}" destId="{47FD4AE5-5CE0-4BBF-AFEF-FB18F11842FC}" srcOrd="0" destOrd="0" presId="urn:microsoft.com/office/officeart/2005/8/layout/default"/>
    <dgm:cxn modelId="{2030EC04-0CB4-4967-85F8-21BBE9D49FE3}" type="presParOf" srcId="{6421EC95-28BE-4B1D-8C33-4EA130ADDB3A}" destId="{829531EB-6FD6-460D-A724-153A024E07F4}" srcOrd="0" destOrd="0" presId="urn:microsoft.com/office/officeart/2005/8/layout/default"/>
    <dgm:cxn modelId="{570FBE4E-1DD7-45B5-8B3D-6FB60FA99FDF}" type="presParOf" srcId="{6421EC95-28BE-4B1D-8C33-4EA130ADDB3A}" destId="{9CE17D11-C47D-46CB-83A6-18BA4B029581}" srcOrd="1" destOrd="0" presId="urn:microsoft.com/office/officeart/2005/8/layout/default"/>
    <dgm:cxn modelId="{800C5D3D-E144-4A6E-A121-EFD089E5D882}" type="presParOf" srcId="{6421EC95-28BE-4B1D-8C33-4EA130ADDB3A}" destId="{368BE6F6-965D-4062-B735-094DF59F9670}" srcOrd="2" destOrd="0" presId="urn:microsoft.com/office/officeart/2005/8/layout/default"/>
    <dgm:cxn modelId="{9C7EDE37-B797-4917-9C12-760144F85947}" type="presParOf" srcId="{6421EC95-28BE-4B1D-8C33-4EA130ADDB3A}" destId="{7E212A91-682F-40D8-B448-1D8B381A1082}" srcOrd="3" destOrd="0" presId="urn:microsoft.com/office/officeart/2005/8/layout/default"/>
    <dgm:cxn modelId="{14E39044-2DF1-42B0-97FA-6F65C774C76B}" type="presParOf" srcId="{6421EC95-28BE-4B1D-8C33-4EA130ADDB3A}" destId="{4A771718-4319-4A70-8545-43217073EE4E}" srcOrd="4" destOrd="0" presId="urn:microsoft.com/office/officeart/2005/8/layout/default"/>
    <dgm:cxn modelId="{157EB34D-9C5F-4588-A84E-7682FAE017CF}" type="presParOf" srcId="{6421EC95-28BE-4B1D-8C33-4EA130ADDB3A}" destId="{093916F2-D848-42BE-A4E7-CCA1EC76F515}" srcOrd="5" destOrd="0" presId="urn:microsoft.com/office/officeart/2005/8/layout/default"/>
    <dgm:cxn modelId="{DA9BF9C6-9420-40BC-ABF7-E8E64B418434}" type="presParOf" srcId="{6421EC95-28BE-4B1D-8C33-4EA130ADDB3A}" destId="{47FD4AE5-5CE0-4BBF-AFEF-FB18F11842FC}" srcOrd="6" destOrd="0" presId="urn:microsoft.com/office/officeart/2005/8/layout/default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6DA7BE-0CAB-4B79-B511-36D55E0B900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8BCE185-B3B5-41D8-B19D-0E4ADB3C999E}">
      <dgm:prSet phldrT="[Текст]" custT="1"/>
      <dgm:spPr/>
      <dgm:t>
        <a:bodyPr/>
        <a:lstStyle/>
        <a:p>
          <a:r>
            <a:rPr lang="en-GB" sz="2400" dirty="0" err="1" smtClean="0">
              <a:solidFill>
                <a:schemeClr val="tx1"/>
              </a:solidFill>
            </a:rPr>
            <a:t>сообщать</a:t>
          </a:r>
          <a:r>
            <a:rPr lang="en-GB" sz="2400" dirty="0" smtClean="0">
              <a:solidFill>
                <a:schemeClr val="tx1"/>
              </a:solidFill>
            </a:rPr>
            <a:t> и </a:t>
          </a:r>
          <a:r>
            <a:rPr lang="en-GB" sz="2400" dirty="0" err="1" smtClean="0">
              <a:solidFill>
                <a:schemeClr val="tx1"/>
              </a:solidFill>
            </a:rPr>
            <a:t>запрашивать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элементарную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информацию</a:t>
          </a:r>
          <a:endParaRPr lang="ru-RU" sz="2400" dirty="0">
            <a:solidFill>
              <a:schemeClr val="tx1"/>
            </a:solidFill>
          </a:endParaRPr>
        </a:p>
      </dgm:t>
    </dgm:pt>
    <dgm:pt modelId="{83DE247A-54A0-48F1-9028-8595D4C931BE}" type="parTrans" cxnId="{6D8A7FD8-811E-4E6D-B1E3-110939C6EA27}">
      <dgm:prSet/>
      <dgm:spPr/>
      <dgm:t>
        <a:bodyPr/>
        <a:lstStyle/>
        <a:p>
          <a:endParaRPr lang="ru-RU"/>
        </a:p>
      </dgm:t>
    </dgm:pt>
    <dgm:pt modelId="{7E431CF5-D86B-4E3D-BD36-E8B382D39909}" type="sibTrans" cxnId="{6D8A7FD8-811E-4E6D-B1E3-110939C6EA27}">
      <dgm:prSet/>
      <dgm:spPr/>
      <dgm:t>
        <a:bodyPr/>
        <a:lstStyle/>
        <a:p>
          <a:endParaRPr lang="ru-RU"/>
        </a:p>
      </dgm:t>
    </dgm:pt>
    <dgm:pt modelId="{C5DC64F8-79BE-496C-A0EC-5535C72AC158}">
      <dgm:prSet phldrT="[Текст]" custT="1"/>
      <dgm:spPr/>
      <dgm:t>
        <a:bodyPr/>
        <a:lstStyle/>
        <a:p>
          <a:r>
            <a:rPr lang="en-GB" sz="2400" dirty="0" err="1" smtClean="0">
              <a:solidFill>
                <a:schemeClr val="tx1"/>
              </a:solidFill>
            </a:rPr>
            <a:t>устанавливать</a:t>
          </a:r>
          <a:r>
            <a:rPr lang="en-GB" sz="2400" dirty="0" smtClean="0">
              <a:solidFill>
                <a:schemeClr val="tx1"/>
              </a:solidFill>
            </a:rPr>
            <a:t> и </a:t>
          </a:r>
          <a:r>
            <a:rPr lang="en-GB" sz="2400" dirty="0" err="1" smtClean="0">
              <a:solidFill>
                <a:schemeClr val="tx1"/>
              </a:solidFill>
            </a:rPr>
            <a:t>поддерживать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контакт</a:t>
          </a:r>
          <a:r>
            <a:rPr lang="en-GB" sz="2400" dirty="0" smtClean="0">
              <a:solidFill>
                <a:schemeClr val="tx1"/>
              </a:solidFill>
            </a:rPr>
            <a:t> с </a:t>
          </a:r>
          <a:r>
            <a:rPr lang="en-GB" sz="2400" dirty="0" err="1" smtClean="0">
              <a:solidFill>
                <a:schemeClr val="tx1"/>
              </a:solidFill>
            </a:rPr>
            <a:t>партнером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по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общению</a:t>
          </a:r>
          <a:endParaRPr lang="ru-RU" sz="2400" dirty="0">
            <a:solidFill>
              <a:schemeClr val="tx1"/>
            </a:solidFill>
          </a:endParaRPr>
        </a:p>
      </dgm:t>
    </dgm:pt>
    <dgm:pt modelId="{739CAA54-EC8F-4447-900C-509148D23ECF}" type="parTrans" cxnId="{8E2DB110-8686-4A15-84F4-4C2602B8D31B}">
      <dgm:prSet/>
      <dgm:spPr/>
      <dgm:t>
        <a:bodyPr/>
        <a:lstStyle/>
        <a:p>
          <a:endParaRPr lang="ru-RU"/>
        </a:p>
      </dgm:t>
    </dgm:pt>
    <dgm:pt modelId="{54DEA315-929D-448A-B941-B4B6B770A324}" type="sibTrans" cxnId="{8E2DB110-8686-4A15-84F4-4C2602B8D31B}">
      <dgm:prSet/>
      <dgm:spPr/>
      <dgm:t>
        <a:bodyPr/>
        <a:lstStyle/>
        <a:p>
          <a:endParaRPr lang="ru-RU"/>
        </a:p>
      </dgm:t>
    </dgm:pt>
    <dgm:pt modelId="{FFDD01BD-620A-4E49-9D8E-2C1344EDEE9C}">
      <dgm:prSet phldrT="[Текст]" custT="1"/>
      <dgm:spPr/>
      <dgm:t>
        <a:bodyPr/>
        <a:lstStyle/>
        <a:p>
          <a:r>
            <a:rPr lang="en-GB" sz="2400" dirty="0" err="1" smtClean="0">
              <a:solidFill>
                <a:schemeClr val="tx1"/>
              </a:solidFill>
            </a:rPr>
            <a:t>логично</a:t>
          </a:r>
          <a:r>
            <a:rPr lang="en-GB" sz="2400" dirty="0" smtClean="0">
              <a:solidFill>
                <a:schemeClr val="tx1"/>
              </a:solidFill>
            </a:rPr>
            <a:t> и </a:t>
          </a:r>
          <a:r>
            <a:rPr lang="en-GB" sz="2400" dirty="0" err="1" smtClean="0">
              <a:solidFill>
                <a:schemeClr val="tx1"/>
              </a:solidFill>
            </a:rPr>
            <a:t>последовательно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высказываться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на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элементарном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уровне</a:t>
          </a:r>
          <a:endParaRPr lang="ru-RU" sz="2400" dirty="0">
            <a:solidFill>
              <a:schemeClr val="tx1"/>
            </a:solidFill>
          </a:endParaRPr>
        </a:p>
      </dgm:t>
    </dgm:pt>
    <dgm:pt modelId="{0FCBFCDB-3E81-4C0A-945E-774EC950A117}" type="parTrans" cxnId="{AC3B2750-3C24-4E8A-899F-565D7AE92009}">
      <dgm:prSet/>
      <dgm:spPr/>
      <dgm:t>
        <a:bodyPr/>
        <a:lstStyle/>
        <a:p>
          <a:endParaRPr lang="ru-RU"/>
        </a:p>
      </dgm:t>
    </dgm:pt>
    <dgm:pt modelId="{C081B15E-A12E-4315-8898-C4965ADD4487}" type="sibTrans" cxnId="{AC3B2750-3C24-4E8A-899F-565D7AE92009}">
      <dgm:prSet/>
      <dgm:spPr/>
      <dgm:t>
        <a:bodyPr/>
        <a:lstStyle/>
        <a:p>
          <a:endParaRPr lang="ru-RU"/>
        </a:p>
      </dgm:t>
    </dgm:pt>
    <dgm:pt modelId="{66B0B42F-2143-4D56-97D4-35DA30F9E5FA}">
      <dgm:prSet phldrT="[Текст]" custT="1"/>
      <dgm:spPr/>
      <dgm:t>
        <a:bodyPr/>
        <a:lstStyle/>
        <a:p>
          <a:endParaRPr lang="en-GB" sz="2400" dirty="0" smtClean="0">
            <a:solidFill>
              <a:schemeClr val="tx1"/>
            </a:solidFill>
          </a:endParaRPr>
        </a:p>
        <a:p>
          <a:r>
            <a:rPr lang="en-GB" sz="2400" dirty="0" smtClean="0">
              <a:solidFill>
                <a:schemeClr val="tx1"/>
              </a:solidFill>
            </a:rPr>
            <a:t>- </a:t>
          </a:r>
          <a:r>
            <a:rPr lang="en-GB" sz="2400" dirty="0" err="1" smtClean="0">
              <a:solidFill>
                <a:schemeClr val="tx1"/>
              </a:solidFill>
            </a:rPr>
            <a:t>побуждать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кого-либо</a:t>
          </a:r>
          <a:r>
            <a:rPr lang="en-GB" sz="2400" dirty="0" smtClean="0">
              <a:solidFill>
                <a:schemeClr val="tx1"/>
              </a:solidFill>
            </a:rPr>
            <a:t> к </a:t>
          </a:r>
          <a:r>
            <a:rPr lang="en-GB" sz="2400" dirty="0" err="1" smtClean="0">
              <a:solidFill>
                <a:schemeClr val="tx1"/>
              </a:solidFill>
            </a:rPr>
            <a:t>чему-либо</a:t>
          </a:r>
          <a:r>
            <a:rPr lang="en-GB" sz="2400" dirty="0" smtClean="0">
              <a:solidFill>
                <a:schemeClr val="tx1"/>
              </a:solidFill>
            </a:rPr>
            <a:t> и </a:t>
          </a:r>
          <a:r>
            <a:rPr lang="en-GB" sz="2400" dirty="0" err="1" smtClean="0">
              <a:solidFill>
                <a:schemeClr val="tx1"/>
              </a:solidFill>
            </a:rPr>
            <a:t>реагировать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на</a:t>
          </a:r>
          <a:r>
            <a:rPr lang="en-GB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побуждение</a:t>
          </a:r>
          <a:endParaRPr lang="en-GB" sz="2400" dirty="0" smtClean="0">
            <a:solidFill>
              <a:schemeClr val="tx1"/>
            </a:solidFill>
          </a:endParaRPr>
        </a:p>
        <a:p>
          <a:endParaRPr lang="ru-RU" sz="1300" dirty="0"/>
        </a:p>
      </dgm:t>
    </dgm:pt>
    <dgm:pt modelId="{C5443242-D14A-4760-8DBD-DB33D43A7C88}" type="parTrans" cxnId="{7B0A495A-B1A4-4723-ACCB-D9F08928458A}">
      <dgm:prSet/>
      <dgm:spPr/>
      <dgm:t>
        <a:bodyPr/>
        <a:lstStyle/>
        <a:p>
          <a:endParaRPr lang="ru-RU"/>
        </a:p>
      </dgm:t>
    </dgm:pt>
    <dgm:pt modelId="{36FC0EC2-BE6E-4D59-AE3E-CAE641E9662A}" type="sibTrans" cxnId="{7B0A495A-B1A4-4723-ACCB-D9F08928458A}">
      <dgm:prSet/>
      <dgm:spPr/>
      <dgm:t>
        <a:bodyPr/>
        <a:lstStyle/>
        <a:p>
          <a:endParaRPr lang="ru-RU"/>
        </a:p>
      </dgm:t>
    </dgm:pt>
    <dgm:pt modelId="{00854D76-1EF9-48A1-85BB-10D0DCCD8258}" type="pres">
      <dgm:prSet presAssocID="{D56DA7BE-0CAB-4B79-B511-36D55E0B9008}" presName="linearFlow" presStyleCnt="0">
        <dgm:presLayoutVars>
          <dgm:resizeHandles val="exact"/>
        </dgm:presLayoutVars>
      </dgm:prSet>
      <dgm:spPr/>
    </dgm:pt>
    <dgm:pt modelId="{6E2C9389-B585-400F-B564-A3E34ADEDCA4}" type="pres">
      <dgm:prSet presAssocID="{F8BCE185-B3B5-41D8-B19D-0E4ADB3C999E}" presName="node" presStyleLbl="node1" presStyleIdx="0" presStyleCnt="4" custScaleX="333333" custScaleY="200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96C37-85BC-4B3F-AB77-7B83B7A1F26C}" type="pres">
      <dgm:prSet presAssocID="{7E431CF5-D86B-4E3D-BD36-E8B382D3990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A6802661-2250-41AA-ADAE-84152BAA8AB5}" type="pres">
      <dgm:prSet presAssocID="{7E431CF5-D86B-4E3D-BD36-E8B382D3990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072E89-52C4-485C-9837-BB40D1C0A824}" type="pres">
      <dgm:prSet presAssocID="{C5DC64F8-79BE-496C-A0EC-5535C72AC158}" presName="node" presStyleLbl="node1" presStyleIdx="1" presStyleCnt="4" custScaleX="333333" custScaleY="210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31232-08E3-4546-BEAB-6230876A453F}" type="pres">
      <dgm:prSet presAssocID="{54DEA315-929D-448A-B941-B4B6B770A32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C3E1D6C-6FF3-4E48-8E70-A11F7937563C}" type="pres">
      <dgm:prSet presAssocID="{54DEA315-929D-448A-B941-B4B6B770A32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6F89687-E794-4112-B856-3E7E96AEFB99}" type="pres">
      <dgm:prSet presAssocID="{FFDD01BD-620A-4E49-9D8E-2C1344EDEE9C}" presName="node" presStyleLbl="node1" presStyleIdx="2" presStyleCnt="4" custScaleX="333333" custScaleY="195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EADD9-3CF1-4077-9367-DF86C3027427}" type="pres">
      <dgm:prSet presAssocID="{C081B15E-A12E-4315-8898-C4965ADD4487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E2F9ECE-9CB4-40E8-B1FF-903EA0BEAEE6}" type="pres">
      <dgm:prSet presAssocID="{C081B15E-A12E-4315-8898-C4965ADD4487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5D0BDC0-28C0-4BCA-82D1-28D896D1170A}" type="pres">
      <dgm:prSet presAssocID="{66B0B42F-2143-4D56-97D4-35DA30F9E5FA}" presName="node" presStyleLbl="node1" presStyleIdx="3" presStyleCnt="4" custScaleX="333333" custScaleY="205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8AF58A-7A7A-4876-8970-EDDDE4366D9E}" type="presOf" srcId="{7E431CF5-D86B-4E3D-BD36-E8B382D39909}" destId="{A6802661-2250-41AA-ADAE-84152BAA8AB5}" srcOrd="1" destOrd="0" presId="urn:microsoft.com/office/officeart/2005/8/layout/process2"/>
    <dgm:cxn modelId="{5B1F9132-6FC2-4626-8B82-49046FD4E58D}" type="presOf" srcId="{F8BCE185-B3B5-41D8-B19D-0E4ADB3C999E}" destId="{6E2C9389-B585-400F-B564-A3E34ADEDCA4}" srcOrd="0" destOrd="0" presId="urn:microsoft.com/office/officeart/2005/8/layout/process2"/>
    <dgm:cxn modelId="{8E2DB110-8686-4A15-84F4-4C2602B8D31B}" srcId="{D56DA7BE-0CAB-4B79-B511-36D55E0B9008}" destId="{C5DC64F8-79BE-496C-A0EC-5535C72AC158}" srcOrd="1" destOrd="0" parTransId="{739CAA54-EC8F-4447-900C-509148D23ECF}" sibTransId="{54DEA315-929D-448A-B941-B4B6B770A324}"/>
    <dgm:cxn modelId="{449C6713-0167-47D0-9860-2B029B621431}" type="presOf" srcId="{54DEA315-929D-448A-B941-B4B6B770A324}" destId="{63831232-08E3-4546-BEAB-6230876A453F}" srcOrd="0" destOrd="0" presId="urn:microsoft.com/office/officeart/2005/8/layout/process2"/>
    <dgm:cxn modelId="{D150E459-2925-4DFA-8850-B0646E6D29FC}" type="presOf" srcId="{D56DA7BE-0CAB-4B79-B511-36D55E0B9008}" destId="{00854D76-1EF9-48A1-85BB-10D0DCCD8258}" srcOrd="0" destOrd="0" presId="urn:microsoft.com/office/officeart/2005/8/layout/process2"/>
    <dgm:cxn modelId="{2733C098-49B5-44D7-82CA-85DD357E0E82}" type="presOf" srcId="{C5DC64F8-79BE-496C-A0EC-5535C72AC158}" destId="{14072E89-52C4-485C-9837-BB40D1C0A824}" srcOrd="0" destOrd="0" presId="urn:microsoft.com/office/officeart/2005/8/layout/process2"/>
    <dgm:cxn modelId="{B55F6976-4E51-49BE-AE42-4F276A180E3A}" type="presOf" srcId="{7E431CF5-D86B-4E3D-BD36-E8B382D39909}" destId="{3F696C37-85BC-4B3F-AB77-7B83B7A1F26C}" srcOrd="0" destOrd="0" presId="urn:microsoft.com/office/officeart/2005/8/layout/process2"/>
    <dgm:cxn modelId="{AC3B2750-3C24-4E8A-899F-565D7AE92009}" srcId="{D56DA7BE-0CAB-4B79-B511-36D55E0B9008}" destId="{FFDD01BD-620A-4E49-9D8E-2C1344EDEE9C}" srcOrd="2" destOrd="0" parTransId="{0FCBFCDB-3E81-4C0A-945E-774EC950A117}" sibTransId="{C081B15E-A12E-4315-8898-C4965ADD4487}"/>
    <dgm:cxn modelId="{7B0A495A-B1A4-4723-ACCB-D9F08928458A}" srcId="{D56DA7BE-0CAB-4B79-B511-36D55E0B9008}" destId="{66B0B42F-2143-4D56-97D4-35DA30F9E5FA}" srcOrd="3" destOrd="0" parTransId="{C5443242-D14A-4760-8DBD-DB33D43A7C88}" sibTransId="{36FC0EC2-BE6E-4D59-AE3E-CAE641E9662A}"/>
    <dgm:cxn modelId="{A7826A73-AFAD-4A3D-AF2F-B2348152E506}" type="presOf" srcId="{C081B15E-A12E-4315-8898-C4965ADD4487}" destId="{341EADD9-3CF1-4077-9367-DF86C3027427}" srcOrd="0" destOrd="0" presId="urn:microsoft.com/office/officeart/2005/8/layout/process2"/>
    <dgm:cxn modelId="{A67ADB54-1E2C-442D-8C1F-AEBAFA6D4422}" type="presOf" srcId="{FFDD01BD-620A-4E49-9D8E-2C1344EDEE9C}" destId="{E6F89687-E794-4112-B856-3E7E96AEFB99}" srcOrd="0" destOrd="0" presId="urn:microsoft.com/office/officeart/2005/8/layout/process2"/>
    <dgm:cxn modelId="{7600EF60-9373-4DD0-898E-8E7BA402E1B0}" type="presOf" srcId="{54DEA315-929D-448A-B941-B4B6B770A324}" destId="{CC3E1D6C-6FF3-4E48-8E70-A11F7937563C}" srcOrd="1" destOrd="0" presId="urn:microsoft.com/office/officeart/2005/8/layout/process2"/>
    <dgm:cxn modelId="{4ED63E67-B7D4-4960-811D-A4A95779C161}" type="presOf" srcId="{C081B15E-A12E-4315-8898-C4965ADD4487}" destId="{EE2F9ECE-9CB4-40E8-B1FF-903EA0BEAEE6}" srcOrd="1" destOrd="0" presId="urn:microsoft.com/office/officeart/2005/8/layout/process2"/>
    <dgm:cxn modelId="{FF32265C-E8AE-422F-B3E6-EA40C7F60F0E}" type="presOf" srcId="{66B0B42F-2143-4D56-97D4-35DA30F9E5FA}" destId="{E5D0BDC0-28C0-4BCA-82D1-28D896D1170A}" srcOrd="0" destOrd="0" presId="urn:microsoft.com/office/officeart/2005/8/layout/process2"/>
    <dgm:cxn modelId="{6D8A7FD8-811E-4E6D-B1E3-110939C6EA27}" srcId="{D56DA7BE-0CAB-4B79-B511-36D55E0B9008}" destId="{F8BCE185-B3B5-41D8-B19D-0E4ADB3C999E}" srcOrd="0" destOrd="0" parTransId="{83DE247A-54A0-48F1-9028-8595D4C931BE}" sibTransId="{7E431CF5-D86B-4E3D-BD36-E8B382D39909}"/>
    <dgm:cxn modelId="{57FEB5EA-660A-44E7-A7E9-424536B55C88}" type="presParOf" srcId="{00854D76-1EF9-48A1-85BB-10D0DCCD8258}" destId="{6E2C9389-B585-400F-B564-A3E34ADEDCA4}" srcOrd="0" destOrd="0" presId="urn:microsoft.com/office/officeart/2005/8/layout/process2"/>
    <dgm:cxn modelId="{5EAC5DCD-6640-4B84-B135-6853DCE62A98}" type="presParOf" srcId="{00854D76-1EF9-48A1-85BB-10D0DCCD8258}" destId="{3F696C37-85BC-4B3F-AB77-7B83B7A1F26C}" srcOrd="1" destOrd="0" presId="urn:microsoft.com/office/officeart/2005/8/layout/process2"/>
    <dgm:cxn modelId="{FA07EA3B-8F15-4866-AD1B-1AD4B1BD81B7}" type="presParOf" srcId="{3F696C37-85BC-4B3F-AB77-7B83B7A1F26C}" destId="{A6802661-2250-41AA-ADAE-84152BAA8AB5}" srcOrd="0" destOrd="0" presId="urn:microsoft.com/office/officeart/2005/8/layout/process2"/>
    <dgm:cxn modelId="{643FFDD2-9D31-46E8-BC71-F3684963B5F1}" type="presParOf" srcId="{00854D76-1EF9-48A1-85BB-10D0DCCD8258}" destId="{14072E89-52C4-485C-9837-BB40D1C0A824}" srcOrd="2" destOrd="0" presId="urn:microsoft.com/office/officeart/2005/8/layout/process2"/>
    <dgm:cxn modelId="{0468096D-C80F-449E-A08D-CA3E23AB23B5}" type="presParOf" srcId="{00854D76-1EF9-48A1-85BB-10D0DCCD8258}" destId="{63831232-08E3-4546-BEAB-6230876A453F}" srcOrd="3" destOrd="0" presId="urn:microsoft.com/office/officeart/2005/8/layout/process2"/>
    <dgm:cxn modelId="{A3F66ABB-1F6B-4C37-97A9-07263F243533}" type="presParOf" srcId="{63831232-08E3-4546-BEAB-6230876A453F}" destId="{CC3E1D6C-6FF3-4E48-8E70-A11F7937563C}" srcOrd="0" destOrd="0" presId="urn:microsoft.com/office/officeart/2005/8/layout/process2"/>
    <dgm:cxn modelId="{238F5659-7A45-4CFD-B4B2-D7A304AFB1C5}" type="presParOf" srcId="{00854D76-1EF9-48A1-85BB-10D0DCCD8258}" destId="{E6F89687-E794-4112-B856-3E7E96AEFB99}" srcOrd="4" destOrd="0" presId="urn:microsoft.com/office/officeart/2005/8/layout/process2"/>
    <dgm:cxn modelId="{4FD1F852-CA88-484D-8354-F8985F221F03}" type="presParOf" srcId="{00854D76-1EF9-48A1-85BB-10D0DCCD8258}" destId="{341EADD9-3CF1-4077-9367-DF86C3027427}" srcOrd="5" destOrd="0" presId="urn:microsoft.com/office/officeart/2005/8/layout/process2"/>
    <dgm:cxn modelId="{882CF47F-F56E-4F03-9C70-129183A83515}" type="presParOf" srcId="{341EADD9-3CF1-4077-9367-DF86C3027427}" destId="{EE2F9ECE-9CB4-40E8-B1FF-903EA0BEAEE6}" srcOrd="0" destOrd="0" presId="urn:microsoft.com/office/officeart/2005/8/layout/process2"/>
    <dgm:cxn modelId="{917AC6A6-96B9-428C-B565-ACBA2CA134B3}" type="presParOf" srcId="{00854D76-1EF9-48A1-85BB-10D0DCCD8258}" destId="{E5D0BDC0-28C0-4BCA-82D1-28D896D1170A}" srcOrd="6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46E4787-176D-491C-9AA1-BFD466D2AFF3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69844EE-BF3E-4CD2-8928-9E1234D6B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643050"/>
            <a:ext cx="7829358" cy="2868168"/>
          </a:xfrm>
        </p:spPr>
        <p:txBody>
          <a:bodyPr/>
          <a:lstStyle/>
          <a:p>
            <a:pPr algn="ctr"/>
            <a:r>
              <a:rPr lang="ru-RU" dirty="0" smtClean="0"/>
              <a:t>Второй иностранный язык как составляющая предметной области «филология» согласно </a:t>
            </a:r>
            <a:r>
              <a:rPr lang="ru-RU" dirty="0" err="1" smtClean="0"/>
              <a:t>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286388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немецкого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«Гимназия №8»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Дирепаско</a:t>
            </a:r>
            <a:r>
              <a:rPr lang="ru-RU" dirty="0" smtClean="0">
                <a:solidFill>
                  <a:schemeClr val="tx1"/>
                </a:solidFill>
              </a:rPr>
              <a:t> Е.О.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57950" y="1500175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0" y="1214422"/>
          <a:ext cx="992985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524000" y="1285860"/>
          <a:ext cx="6096000" cy="4175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85786" y="428604"/>
          <a:ext cx="792961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357298"/>
            <a:ext cx="68580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</a:t>
            </a:r>
            <a:r>
              <a:rPr lang="en-GB" sz="3200" dirty="0" err="1" smtClean="0"/>
              <a:t>абочая</a:t>
            </a:r>
            <a:r>
              <a:rPr lang="en-GB" sz="3200" dirty="0" smtClean="0"/>
              <a:t> </a:t>
            </a:r>
            <a:r>
              <a:rPr lang="en-GB" sz="3200" dirty="0" err="1" smtClean="0"/>
              <a:t>программа</a:t>
            </a:r>
            <a:r>
              <a:rPr lang="en-GB" sz="3200" dirty="0" smtClean="0"/>
              <a:t> </a:t>
            </a:r>
            <a:r>
              <a:rPr lang="en-GB" sz="3200" dirty="0" err="1" smtClean="0"/>
              <a:t>для</a:t>
            </a:r>
            <a:r>
              <a:rPr lang="en-GB" sz="3200" dirty="0" smtClean="0"/>
              <a:t> </a:t>
            </a:r>
            <a:r>
              <a:rPr lang="en-GB" sz="3200" dirty="0" err="1" smtClean="0"/>
              <a:t>обучения</a:t>
            </a:r>
            <a:r>
              <a:rPr lang="en-GB" sz="3200" dirty="0" smtClean="0"/>
              <a:t> </a:t>
            </a:r>
            <a:r>
              <a:rPr lang="en-GB" sz="3200" dirty="0" err="1" smtClean="0"/>
              <a:t>немецкому</a:t>
            </a:r>
            <a:r>
              <a:rPr lang="en-GB" sz="3200" dirty="0" smtClean="0"/>
              <a:t> </a:t>
            </a:r>
            <a:r>
              <a:rPr lang="en-GB" sz="3200" dirty="0" err="1" smtClean="0"/>
              <a:t>языку</a:t>
            </a:r>
            <a:r>
              <a:rPr lang="en-GB" sz="3200" dirty="0" smtClean="0"/>
              <a:t> </a:t>
            </a:r>
            <a:r>
              <a:rPr lang="en-GB" sz="3200" dirty="0" err="1" smtClean="0"/>
              <a:t>как</a:t>
            </a:r>
            <a:r>
              <a:rPr lang="en-GB" sz="3200" dirty="0" smtClean="0"/>
              <a:t> </a:t>
            </a:r>
            <a:r>
              <a:rPr lang="en-GB" sz="3200" dirty="0" err="1" smtClean="0"/>
              <a:t>второму</a:t>
            </a:r>
            <a:r>
              <a:rPr lang="en-GB" sz="3200" dirty="0" smtClean="0"/>
              <a:t> </a:t>
            </a:r>
            <a:r>
              <a:rPr lang="en-GB" sz="3200" dirty="0" err="1" smtClean="0"/>
              <a:t>иностранному</a:t>
            </a:r>
            <a:r>
              <a:rPr lang="en-GB" sz="3200" dirty="0" smtClean="0"/>
              <a:t> </a:t>
            </a:r>
            <a:r>
              <a:rPr lang="en-GB" sz="3200" dirty="0" err="1" smtClean="0"/>
              <a:t>языку</a:t>
            </a:r>
            <a:r>
              <a:rPr lang="en-GB" sz="3200" dirty="0" smtClean="0"/>
              <a:t> в 7 -х </a:t>
            </a:r>
            <a:r>
              <a:rPr lang="en-GB" sz="3200" dirty="0" err="1" smtClean="0"/>
              <a:t>классах</a:t>
            </a:r>
            <a:r>
              <a:rPr lang="en-GB" sz="3200" dirty="0" smtClean="0"/>
              <a:t> в МБОУ «</a:t>
            </a:r>
            <a:r>
              <a:rPr lang="en-GB" sz="3200" dirty="0" err="1" smtClean="0"/>
              <a:t>Гимназия</a:t>
            </a:r>
            <a:r>
              <a:rPr lang="en-GB" sz="3200" dirty="0" smtClean="0"/>
              <a:t> № 8» </a:t>
            </a:r>
            <a:r>
              <a:rPr lang="en-GB" sz="3200" dirty="0" err="1" smtClean="0"/>
              <a:t>на</a:t>
            </a:r>
            <a:r>
              <a:rPr lang="en-GB" sz="3200" dirty="0" smtClean="0"/>
              <a:t> </a:t>
            </a:r>
            <a:r>
              <a:rPr lang="en-GB" sz="3200" dirty="0" err="1" smtClean="0"/>
              <a:t>основе</a:t>
            </a:r>
            <a:r>
              <a:rPr lang="en-GB" sz="3200" dirty="0" smtClean="0"/>
              <a:t> </a:t>
            </a:r>
            <a:r>
              <a:rPr lang="en-GB" sz="3200" dirty="0" err="1" smtClean="0"/>
              <a:t>программы</a:t>
            </a:r>
            <a:r>
              <a:rPr lang="en-GB" sz="3200" dirty="0" smtClean="0"/>
              <a:t> </a:t>
            </a:r>
            <a:r>
              <a:rPr lang="en-GB" sz="3200" dirty="0" err="1" smtClean="0"/>
              <a:t>обучения</a:t>
            </a:r>
            <a:r>
              <a:rPr lang="en-GB" sz="3200" dirty="0" smtClean="0"/>
              <a:t> </a:t>
            </a:r>
            <a:r>
              <a:rPr lang="en-GB" sz="3200" dirty="0" err="1" smtClean="0"/>
              <a:t>немецкому</a:t>
            </a:r>
            <a:r>
              <a:rPr lang="en-GB" sz="3200" dirty="0" smtClean="0"/>
              <a:t> </a:t>
            </a:r>
            <a:r>
              <a:rPr lang="en-GB" sz="3200" dirty="0" err="1" smtClean="0"/>
              <a:t>языку</a:t>
            </a:r>
            <a:r>
              <a:rPr lang="en-GB" sz="3200" dirty="0" smtClean="0"/>
              <a:t> </a:t>
            </a:r>
            <a:r>
              <a:rPr lang="en-GB" sz="3200" dirty="0" err="1" smtClean="0"/>
              <a:t>как</a:t>
            </a:r>
            <a:r>
              <a:rPr lang="en-GB" sz="3200" dirty="0" smtClean="0"/>
              <a:t> </a:t>
            </a:r>
            <a:r>
              <a:rPr lang="en-GB" sz="3200" dirty="0" err="1" smtClean="0"/>
              <a:t>второму</a:t>
            </a:r>
            <a:r>
              <a:rPr lang="en-GB" sz="3200" dirty="0" smtClean="0"/>
              <a:t> </a:t>
            </a:r>
            <a:r>
              <a:rPr lang="en-GB" sz="3200" dirty="0" err="1" smtClean="0"/>
              <a:t>иностранному</a:t>
            </a:r>
            <a:r>
              <a:rPr lang="en-GB" sz="3200" dirty="0" smtClean="0"/>
              <a:t> </a:t>
            </a:r>
            <a:r>
              <a:rPr lang="en-GB" sz="3200" dirty="0" err="1" smtClean="0"/>
              <a:t>Гальскова</a:t>
            </a:r>
            <a:r>
              <a:rPr lang="en-GB" sz="3200" dirty="0" smtClean="0"/>
              <a:t> Н.Д.</a:t>
            </a:r>
            <a:endParaRPr lang="en-GB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214686"/>
            <a:ext cx="80010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err="1" smtClean="0"/>
              <a:t>Рабочая</a:t>
            </a:r>
            <a:r>
              <a:rPr lang="en-GB" sz="2000" dirty="0" smtClean="0"/>
              <a:t> </a:t>
            </a:r>
            <a:r>
              <a:rPr lang="en-GB" sz="2000" dirty="0" err="1" smtClean="0"/>
              <a:t>программа</a:t>
            </a:r>
            <a:r>
              <a:rPr lang="en-GB" sz="2000" dirty="0" smtClean="0"/>
              <a:t> </a:t>
            </a:r>
            <a:r>
              <a:rPr lang="en-GB" sz="2000" dirty="0" err="1" smtClean="0"/>
              <a:t>ориентирована</a:t>
            </a:r>
            <a:r>
              <a:rPr lang="en-GB" sz="2000" dirty="0" smtClean="0"/>
              <a:t> </a:t>
            </a:r>
            <a:r>
              <a:rPr lang="en-GB" sz="2000" dirty="0" err="1" smtClean="0"/>
              <a:t>на</a:t>
            </a:r>
            <a:r>
              <a:rPr lang="en-GB" sz="2000" dirty="0" smtClean="0"/>
              <a:t> </a:t>
            </a:r>
            <a:r>
              <a:rPr lang="en-GB" sz="2000" dirty="0" err="1" smtClean="0"/>
              <a:t>использование</a:t>
            </a:r>
            <a:r>
              <a:rPr lang="en-GB" sz="2000" dirty="0" smtClean="0"/>
              <a:t> </a:t>
            </a:r>
            <a:r>
              <a:rPr lang="en-GB" sz="2000" dirty="0" err="1" smtClean="0"/>
              <a:t>учебно-методического</a:t>
            </a:r>
            <a:r>
              <a:rPr lang="en-GB" sz="2000" dirty="0" smtClean="0"/>
              <a:t> </a:t>
            </a:r>
            <a:r>
              <a:rPr lang="en-GB" sz="2000" dirty="0" err="1" smtClean="0"/>
              <a:t>комплекта</a:t>
            </a:r>
            <a:r>
              <a:rPr lang="en-GB" sz="2000" dirty="0" smtClean="0"/>
              <a:t> </a:t>
            </a:r>
            <a:r>
              <a:rPr lang="en-GB" sz="2000" dirty="0" err="1" smtClean="0"/>
              <a:t>Немецкий</a:t>
            </a:r>
            <a:r>
              <a:rPr lang="en-GB" sz="2000" dirty="0" smtClean="0"/>
              <a:t> </a:t>
            </a:r>
            <a:r>
              <a:rPr lang="en-GB" sz="2000" dirty="0" err="1" smtClean="0"/>
              <a:t>язык</a:t>
            </a:r>
            <a:r>
              <a:rPr lang="en-GB" sz="2000" dirty="0" smtClean="0"/>
              <a:t>. </a:t>
            </a:r>
            <a:r>
              <a:rPr lang="en-GB" sz="2000" dirty="0" err="1" smtClean="0"/>
              <a:t>Итак</a:t>
            </a:r>
            <a:r>
              <a:rPr lang="en-GB" sz="2000" dirty="0" smtClean="0"/>
              <a:t>, </a:t>
            </a:r>
            <a:r>
              <a:rPr lang="en-GB" sz="2000" dirty="0" err="1" smtClean="0"/>
              <a:t>немецкий</a:t>
            </a:r>
            <a:r>
              <a:rPr lang="en-GB" sz="2000" dirty="0" smtClean="0"/>
              <a:t> 7-8 </a:t>
            </a:r>
            <a:r>
              <a:rPr lang="en-GB" sz="2000" dirty="0" err="1" smtClean="0"/>
              <a:t>класс</a:t>
            </a:r>
            <a:r>
              <a:rPr lang="en-GB" sz="2000" dirty="0" smtClean="0"/>
              <a:t>: </a:t>
            </a:r>
            <a:r>
              <a:rPr lang="en-GB" sz="2000" dirty="0" err="1" smtClean="0"/>
              <a:t>Гальскова</a:t>
            </a:r>
            <a:r>
              <a:rPr lang="en-GB" sz="2000" dirty="0" smtClean="0"/>
              <a:t> Н.Д., </a:t>
            </a:r>
            <a:r>
              <a:rPr lang="en-GB" sz="2000" dirty="0" err="1" smtClean="0"/>
              <a:t>Яковлева</a:t>
            </a:r>
            <a:r>
              <a:rPr lang="en-GB" sz="2000" dirty="0" smtClean="0"/>
              <a:t> Л.Н., </a:t>
            </a:r>
            <a:r>
              <a:rPr lang="en-GB" sz="2000" dirty="0" err="1" smtClean="0"/>
              <a:t>Гербер</a:t>
            </a:r>
            <a:r>
              <a:rPr lang="en-GB" sz="2000" dirty="0" smtClean="0"/>
              <a:t> М.; </a:t>
            </a:r>
            <a:r>
              <a:rPr lang="en-GB" sz="2000" dirty="0" err="1" smtClean="0"/>
              <a:t>Москва</a:t>
            </a:r>
            <a:r>
              <a:rPr lang="en-GB" sz="2000" dirty="0" smtClean="0"/>
              <a:t> «</a:t>
            </a:r>
            <a:r>
              <a:rPr lang="en-GB" sz="2000" dirty="0" err="1" smtClean="0"/>
              <a:t>Просвещение</a:t>
            </a:r>
            <a:r>
              <a:rPr lang="en-GB" sz="2000" dirty="0" smtClean="0"/>
              <a:t>»; 2012 </a:t>
            </a:r>
            <a:r>
              <a:rPr lang="en-GB" sz="2000" dirty="0" err="1" smtClean="0"/>
              <a:t>год</a:t>
            </a:r>
            <a:r>
              <a:rPr lang="en-GB" sz="2000" dirty="0" smtClean="0"/>
              <a:t>. </a:t>
            </a:r>
            <a:r>
              <a:rPr lang="en-GB" sz="2000" dirty="0" err="1" smtClean="0"/>
              <a:t>Данный</a:t>
            </a:r>
            <a:r>
              <a:rPr lang="en-GB" sz="2000" dirty="0" smtClean="0"/>
              <a:t> УМК </a:t>
            </a:r>
            <a:r>
              <a:rPr lang="en-GB" sz="2000" dirty="0" err="1" smtClean="0"/>
              <a:t>входит</a:t>
            </a:r>
            <a:r>
              <a:rPr lang="en-GB" sz="2000" dirty="0" smtClean="0"/>
              <a:t> в </a:t>
            </a:r>
            <a:r>
              <a:rPr lang="en-GB" sz="2000" dirty="0" err="1" smtClean="0"/>
              <a:t>Федеральный</a:t>
            </a:r>
            <a:r>
              <a:rPr lang="en-GB" sz="2000" dirty="0" smtClean="0"/>
              <a:t> </a:t>
            </a:r>
            <a:r>
              <a:rPr lang="en-GB" sz="2000" dirty="0" err="1" smtClean="0"/>
              <a:t>список</a:t>
            </a:r>
            <a:r>
              <a:rPr lang="en-GB" sz="2000" dirty="0" smtClean="0"/>
              <a:t> </a:t>
            </a:r>
            <a:r>
              <a:rPr lang="en-GB" sz="2000" dirty="0" err="1" smtClean="0"/>
              <a:t>учебников</a:t>
            </a:r>
            <a:r>
              <a:rPr lang="en-GB" sz="2000" dirty="0" smtClean="0"/>
              <a:t> </a:t>
            </a:r>
            <a:r>
              <a:rPr lang="en-GB" sz="2000" dirty="0" err="1" smtClean="0"/>
              <a:t>рекомендованных</a:t>
            </a:r>
            <a:r>
              <a:rPr lang="en-GB" sz="2000" dirty="0" smtClean="0"/>
              <a:t> к </a:t>
            </a:r>
            <a:r>
              <a:rPr lang="en-GB" sz="2000" dirty="0" err="1" smtClean="0"/>
              <a:t>использованию</a:t>
            </a:r>
            <a:r>
              <a:rPr lang="en-GB" sz="2000" dirty="0" smtClean="0"/>
              <a:t> в 2013-2014 </a:t>
            </a:r>
            <a:r>
              <a:rPr lang="en-GB" sz="2000" dirty="0" err="1" smtClean="0"/>
              <a:t>учебном</a:t>
            </a:r>
            <a:r>
              <a:rPr lang="en-GB" sz="2000" dirty="0" smtClean="0"/>
              <a:t> </a:t>
            </a:r>
            <a:r>
              <a:rPr lang="en-GB" sz="2000" dirty="0" err="1" smtClean="0"/>
              <a:t>году</a:t>
            </a:r>
            <a:r>
              <a:rPr lang="en-GB" sz="2000" dirty="0" smtClean="0"/>
              <a:t> и </a:t>
            </a:r>
            <a:r>
              <a:rPr lang="en-GB" sz="2000" dirty="0" err="1" smtClean="0"/>
              <a:t>соответствует</a:t>
            </a:r>
            <a:r>
              <a:rPr lang="en-GB" sz="2000" dirty="0" smtClean="0"/>
              <a:t> </a:t>
            </a:r>
            <a:r>
              <a:rPr lang="en-GB" sz="2000" dirty="0" err="1" smtClean="0"/>
              <a:t>целям</a:t>
            </a:r>
            <a:r>
              <a:rPr lang="en-GB" sz="2000" dirty="0" smtClean="0"/>
              <a:t>, </a:t>
            </a:r>
            <a:r>
              <a:rPr lang="en-GB" sz="2000" dirty="0" err="1" smtClean="0"/>
              <a:t>поставленным</a:t>
            </a:r>
            <a:r>
              <a:rPr lang="en-GB" sz="2000" dirty="0" smtClean="0"/>
              <a:t> </a:t>
            </a:r>
            <a:r>
              <a:rPr lang="en-GB" sz="2000" dirty="0" err="1" smtClean="0"/>
              <a:t>образовательной</a:t>
            </a:r>
            <a:r>
              <a:rPr lang="en-GB" sz="2000" dirty="0" smtClean="0"/>
              <a:t> </a:t>
            </a:r>
            <a:r>
              <a:rPr lang="en-GB" sz="2000" dirty="0" err="1" smtClean="0"/>
              <a:t>программой</a:t>
            </a:r>
            <a:r>
              <a:rPr lang="en-GB" sz="2000" dirty="0" smtClean="0"/>
              <a:t> </a:t>
            </a:r>
            <a:r>
              <a:rPr lang="en-GB" sz="2000" dirty="0" err="1" smtClean="0"/>
              <a:t>гимназии</a:t>
            </a:r>
            <a:r>
              <a:rPr lang="en-GB" sz="2000" dirty="0" smtClean="0"/>
              <a:t>. </a:t>
            </a:r>
          </a:p>
          <a:p>
            <a:pPr algn="just"/>
            <a:r>
              <a:rPr lang="en-GB" sz="2000" dirty="0" err="1" smtClean="0"/>
              <a:t>Программа</a:t>
            </a:r>
            <a:r>
              <a:rPr lang="en-GB" sz="2000" dirty="0" smtClean="0"/>
              <a:t> </a:t>
            </a:r>
            <a:r>
              <a:rPr lang="en-GB" sz="2000" dirty="0" err="1" smtClean="0"/>
              <a:t>рассчитана</a:t>
            </a:r>
            <a:r>
              <a:rPr lang="en-GB" sz="2000" dirty="0" smtClean="0"/>
              <a:t> </a:t>
            </a:r>
            <a:r>
              <a:rPr lang="en-GB" sz="2000" dirty="0" err="1" smtClean="0"/>
              <a:t>на</a:t>
            </a:r>
            <a:r>
              <a:rPr lang="en-GB" sz="2000" dirty="0" smtClean="0"/>
              <a:t> 70 </a:t>
            </a:r>
            <a:r>
              <a:rPr lang="en-GB" sz="2000" dirty="0" err="1" smtClean="0"/>
              <a:t>часов</a:t>
            </a:r>
            <a:r>
              <a:rPr lang="en-GB" sz="2000" dirty="0" smtClean="0"/>
              <a:t> </a:t>
            </a:r>
            <a:r>
              <a:rPr lang="en-GB" sz="2000" dirty="0" err="1" smtClean="0"/>
              <a:t>учебного</a:t>
            </a:r>
            <a:r>
              <a:rPr lang="en-GB" sz="2000" dirty="0" smtClean="0"/>
              <a:t> </a:t>
            </a:r>
            <a:r>
              <a:rPr lang="en-GB" sz="2000" dirty="0" err="1" smtClean="0"/>
              <a:t>времени</a:t>
            </a:r>
            <a:r>
              <a:rPr lang="en-GB" sz="2000" dirty="0" smtClean="0"/>
              <a:t>. </a:t>
            </a:r>
            <a:r>
              <a:rPr lang="en-GB" sz="2000" dirty="0" err="1" smtClean="0"/>
              <a:t>Календарно-тематическое</a:t>
            </a:r>
            <a:r>
              <a:rPr lang="en-GB" sz="2000" dirty="0" smtClean="0"/>
              <a:t> </a:t>
            </a:r>
            <a:r>
              <a:rPr lang="en-GB" sz="2000" dirty="0" err="1" smtClean="0"/>
              <a:t>планирование</a:t>
            </a:r>
            <a:r>
              <a:rPr lang="en-GB" sz="2000" dirty="0" smtClean="0"/>
              <a:t> </a:t>
            </a:r>
            <a:r>
              <a:rPr lang="en-GB" sz="2000" dirty="0" err="1" smtClean="0"/>
              <a:t>составлено</a:t>
            </a:r>
            <a:r>
              <a:rPr lang="en-GB" sz="2000" dirty="0" smtClean="0"/>
              <a:t> в </a:t>
            </a:r>
            <a:r>
              <a:rPr lang="en-GB" sz="2000" dirty="0" err="1" smtClean="0"/>
              <a:t>расчете</a:t>
            </a:r>
            <a:r>
              <a:rPr lang="en-GB" sz="2000" dirty="0" smtClean="0"/>
              <a:t> </a:t>
            </a:r>
            <a:r>
              <a:rPr lang="en-GB" sz="2000" dirty="0" err="1" smtClean="0"/>
              <a:t>на</a:t>
            </a:r>
            <a:r>
              <a:rPr lang="en-GB" sz="2000" dirty="0" smtClean="0"/>
              <a:t> 2 </a:t>
            </a:r>
            <a:r>
              <a:rPr lang="en-GB" sz="2000" dirty="0" err="1" smtClean="0"/>
              <a:t>часа</a:t>
            </a:r>
            <a:r>
              <a:rPr lang="en-GB" sz="2000" dirty="0" smtClean="0"/>
              <a:t> в </a:t>
            </a:r>
            <a:r>
              <a:rPr lang="en-GB" sz="2000" dirty="0" err="1" smtClean="0"/>
              <a:t>неделю</a:t>
            </a:r>
            <a:r>
              <a:rPr lang="en-GB" sz="2000" dirty="0" smtClean="0"/>
              <a:t>. </a:t>
            </a:r>
            <a:r>
              <a:rPr lang="en-GB" sz="2000" dirty="0" err="1" smtClean="0"/>
              <a:t>При</a:t>
            </a:r>
            <a:r>
              <a:rPr lang="en-GB" sz="2000" dirty="0" smtClean="0"/>
              <a:t> </a:t>
            </a:r>
            <a:r>
              <a:rPr lang="en-GB" sz="2000" dirty="0" err="1" smtClean="0"/>
              <a:t>этом</a:t>
            </a:r>
            <a:r>
              <a:rPr lang="en-GB" sz="2000" dirty="0" smtClean="0"/>
              <a:t> </a:t>
            </a:r>
            <a:r>
              <a:rPr lang="en-GB" sz="2000" dirty="0" err="1" smtClean="0"/>
              <a:t>предполагается</a:t>
            </a:r>
            <a:r>
              <a:rPr lang="en-GB" sz="2000" dirty="0" smtClean="0"/>
              <a:t>, </a:t>
            </a:r>
            <a:r>
              <a:rPr lang="en-GB" sz="2000" dirty="0" err="1" smtClean="0"/>
              <a:t>что</a:t>
            </a:r>
            <a:r>
              <a:rPr lang="en-GB" sz="2000" dirty="0" smtClean="0"/>
              <a:t> </a:t>
            </a:r>
            <a:r>
              <a:rPr lang="en-GB" sz="2000" dirty="0" err="1" smtClean="0"/>
              <a:t>обучающиеся</a:t>
            </a:r>
            <a:r>
              <a:rPr lang="en-GB" sz="2000" dirty="0" smtClean="0"/>
              <a:t> </a:t>
            </a:r>
            <a:r>
              <a:rPr lang="en-GB" sz="2000" dirty="0" err="1" smtClean="0"/>
              <a:t>владеют</a:t>
            </a:r>
            <a:r>
              <a:rPr lang="en-GB" sz="2000" dirty="0" smtClean="0"/>
              <a:t> </a:t>
            </a:r>
            <a:r>
              <a:rPr lang="en-GB" sz="2000" dirty="0" err="1" smtClean="0"/>
              <a:t>русским</a:t>
            </a:r>
            <a:r>
              <a:rPr lang="en-GB" sz="2000" dirty="0" smtClean="0"/>
              <a:t> и </a:t>
            </a:r>
            <a:r>
              <a:rPr lang="en-GB" sz="2000" dirty="0" err="1" smtClean="0"/>
              <a:t>английским</a:t>
            </a:r>
            <a:r>
              <a:rPr lang="en-GB" sz="2000" dirty="0" smtClean="0"/>
              <a:t> </a:t>
            </a:r>
            <a:r>
              <a:rPr lang="en-GB" sz="2000" dirty="0" err="1" smtClean="0"/>
              <a:t>языками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pic>
        <p:nvPicPr>
          <p:cNvPr id="1026" name="Picture 2" descr="C:\Users\Андрей\Desktop\Карвинг\8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2290379" cy="3000396"/>
          </a:xfrm>
          <a:prstGeom prst="rect">
            <a:avLst/>
          </a:prstGeom>
          <a:noFill/>
        </p:spPr>
      </p:pic>
      <p:pic>
        <p:nvPicPr>
          <p:cNvPr id="1027" name="Picture 3" descr="C:\Users\Андрей\Desktop\Карвинг\69015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52"/>
            <a:ext cx="2309321" cy="307183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000108"/>
            <a:ext cx="1571636" cy="206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239000" cy="4846320"/>
          </a:xfrm>
        </p:spPr>
        <p:txBody>
          <a:bodyPr>
            <a:normAutofit fontScale="25000" lnSpcReduction="20000"/>
          </a:bodyPr>
          <a:lstStyle/>
          <a:p>
            <a:r>
              <a:rPr lang="en-GB" sz="9600" b="1" dirty="0" err="1" smtClean="0"/>
              <a:t>Образовательные</a:t>
            </a:r>
            <a:r>
              <a:rPr lang="en-GB" sz="9600" b="1" dirty="0" smtClean="0"/>
              <a:t> </a:t>
            </a:r>
            <a:r>
              <a:rPr lang="en-GB" sz="9600" b="1" dirty="0" err="1" smtClean="0"/>
              <a:t>технологии</a:t>
            </a:r>
            <a:r>
              <a:rPr lang="en-GB" sz="9600" b="1" dirty="0" smtClean="0"/>
              <a:t>:</a:t>
            </a:r>
            <a:endParaRPr lang="ru-RU" sz="9600" b="1" dirty="0" smtClean="0"/>
          </a:p>
          <a:p>
            <a:endParaRPr lang="en-GB" sz="3400" b="1" dirty="0" smtClean="0"/>
          </a:p>
          <a:p>
            <a:r>
              <a:rPr lang="en-GB" sz="8800" dirty="0" err="1" smtClean="0"/>
              <a:t>информационно-коммуникационные</a:t>
            </a:r>
            <a:r>
              <a:rPr lang="en-GB" sz="8800" dirty="0" smtClean="0"/>
              <a:t>;</a:t>
            </a:r>
          </a:p>
          <a:p>
            <a:r>
              <a:rPr lang="en-GB" sz="8800" dirty="0" err="1" smtClean="0"/>
              <a:t>здоровьесберегающее</a:t>
            </a:r>
            <a:r>
              <a:rPr lang="en-GB" sz="8800" dirty="0" smtClean="0"/>
              <a:t> </a:t>
            </a:r>
            <a:r>
              <a:rPr lang="en-GB" sz="8800" dirty="0" err="1" smtClean="0"/>
              <a:t>обучение</a:t>
            </a:r>
            <a:r>
              <a:rPr lang="en-GB" sz="8800" dirty="0" smtClean="0"/>
              <a:t>;</a:t>
            </a:r>
          </a:p>
          <a:p>
            <a:r>
              <a:rPr lang="en-GB" sz="8800" dirty="0" err="1" smtClean="0"/>
              <a:t>проектная</a:t>
            </a:r>
            <a:r>
              <a:rPr lang="en-GB" sz="8800" dirty="0" smtClean="0"/>
              <a:t> </a:t>
            </a:r>
            <a:r>
              <a:rPr lang="en-GB" sz="8800" dirty="0" err="1" smtClean="0"/>
              <a:t>деятельность</a:t>
            </a:r>
            <a:r>
              <a:rPr lang="en-GB" sz="8800" dirty="0" smtClean="0"/>
              <a:t>;</a:t>
            </a:r>
          </a:p>
          <a:p>
            <a:r>
              <a:rPr lang="en-GB" sz="8800" dirty="0" err="1" smtClean="0"/>
              <a:t>дебаты</a:t>
            </a:r>
            <a:r>
              <a:rPr lang="en-GB" sz="8800" dirty="0" smtClean="0"/>
              <a:t> и </a:t>
            </a:r>
            <a:r>
              <a:rPr lang="en-GB" sz="8800" dirty="0" err="1" smtClean="0"/>
              <a:t>дисскусии</a:t>
            </a:r>
            <a:r>
              <a:rPr lang="en-GB" sz="8800" dirty="0" smtClean="0"/>
              <a:t>;</a:t>
            </a:r>
          </a:p>
          <a:p>
            <a:r>
              <a:rPr lang="en-GB" sz="8800" dirty="0" err="1" smtClean="0"/>
              <a:t>обучение</a:t>
            </a:r>
            <a:r>
              <a:rPr lang="en-GB" sz="8800" dirty="0" smtClean="0"/>
              <a:t> в </a:t>
            </a:r>
            <a:r>
              <a:rPr lang="en-GB" sz="8800" dirty="0" err="1" smtClean="0"/>
              <a:t>сотрудничестве</a:t>
            </a:r>
            <a:r>
              <a:rPr lang="en-GB" sz="8800" dirty="0" smtClean="0"/>
              <a:t>. </a:t>
            </a:r>
          </a:p>
          <a:p>
            <a:r>
              <a:rPr lang="en-GB" sz="6800" dirty="0" smtClean="0"/>
              <a:t/>
            </a:r>
            <a:br>
              <a:rPr lang="en-GB" sz="6800" dirty="0" smtClean="0"/>
            </a:br>
            <a:endParaRPr lang="en-GB" sz="6800" b="1" dirty="0" smtClean="0"/>
          </a:p>
          <a:p>
            <a:r>
              <a:rPr lang="en-GB" sz="9600" b="1" dirty="0" err="1" smtClean="0"/>
              <a:t>Формы</a:t>
            </a:r>
            <a:r>
              <a:rPr lang="en-GB" sz="9600" b="1" dirty="0" smtClean="0"/>
              <a:t> </a:t>
            </a:r>
            <a:r>
              <a:rPr lang="en-GB" sz="9600" b="1" dirty="0" err="1" smtClean="0"/>
              <a:t>уроков</a:t>
            </a:r>
            <a:r>
              <a:rPr lang="en-GB" sz="9600" b="1" dirty="0" smtClean="0"/>
              <a:t>:</a:t>
            </a:r>
            <a:endParaRPr lang="ru-RU" sz="9600" b="1" dirty="0" smtClean="0"/>
          </a:p>
          <a:p>
            <a:endParaRPr lang="en-GB" sz="6800" b="1" dirty="0" smtClean="0"/>
          </a:p>
          <a:p>
            <a:r>
              <a:rPr lang="en-GB" sz="8800" dirty="0" err="1" smtClean="0"/>
              <a:t>практикум</a:t>
            </a:r>
            <a:r>
              <a:rPr lang="en-GB" sz="8800" dirty="0" smtClean="0"/>
              <a:t> </a:t>
            </a:r>
          </a:p>
          <a:p>
            <a:r>
              <a:rPr lang="en-GB" sz="8800" dirty="0" err="1" smtClean="0"/>
              <a:t>заочное</a:t>
            </a:r>
            <a:r>
              <a:rPr lang="en-GB" sz="8800" dirty="0" smtClean="0"/>
              <a:t> </a:t>
            </a:r>
            <a:r>
              <a:rPr lang="en-GB" sz="8800" dirty="0" err="1" smtClean="0"/>
              <a:t>путешествие</a:t>
            </a:r>
            <a:endParaRPr lang="en-GB" sz="8800" dirty="0" smtClean="0"/>
          </a:p>
          <a:p>
            <a:r>
              <a:rPr lang="en-GB" sz="8800" dirty="0" err="1" smtClean="0"/>
              <a:t>урок-презентация</a:t>
            </a:r>
            <a:r>
              <a:rPr lang="en-GB" sz="8800" dirty="0" smtClean="0"/>
              <a:t>;</a:t>
            </a:r>
          </a:p>
          <a:p>
            <a:r>
              <a:rPr lang="en-GB" sz="8800" dirty="0" err="1" smtClean="0"/>
              <a:t>урок</a:t>
            </a:r>
            <a:r>
              <a:rPr lang="en-GB" sz="8800" dirty="0" smtClean="0"/>
              <a:t> </a:t>
            </a:r>
            <a:r>
              <a:rPr lang="en-GB" sz="8800" dirty="0" err="1" smtClean="0"/>
              <a:t>защиты</a:t>
            </a:r>
            <a:r>
              <a:rPr lang="en-GB" sz="8800" dirty="0" smtClean="0"/>
              <a:t> </a:t>
            </a:r>
            <a:r>
              <a:rPr lang="en-GB" sz="8800" dirty="0" err="1" smtClean="0"/>
              <a:t>проектов</a:t>
            </a:r>
            <a:r>
              <a:rPr lang="en-GB" sz="8800" dirty="0" smtClean="0"/>
              <a:t> </a:t>
            </a:r>
          </a:p>
          <a:p>
            <a:r>
              <a:rPr lang="en-GB" sz="8800" dirty="0" err="1" smtClean="0"/>
              <a:t>урок</a:t>
            </a:r>
            <a:r>
              <a:rPr lang="en-GB" sz="8800" dirty="0" smtClean="0"/>
              <a:t> с </a:t>
            </a:r>
            <a:r>
              <a:rPr lang="en-GB" sz="8800" dirty="0" err="1" smtClean="0"/>
              <a:t>использованием</a:t>
            </a:r>
            <a:r>
              <a:rPr lang="en-GB" sz="8800" dirty="0" smtClean="0"/>
              <a:t> ИКТ</a:t>
            </a:r>
          </a:p>
          <a:p>
            <a:r>
              <a:rPr lang="en-GB" sz="8800" dirty="0" err="1" smtClean="0"/>
              <a:t>урок-дисскусия</a:t>
            </a:r>
            <a:r>
              <a:rPr lang="en-GB" sz="8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285728"/>
          <a:ext cx="771530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00364" y="428604"/>
            <a:ext cx="2388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Цель обучения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85795"/>
          <a:ext cx="8715436" cy="5745781"/>
        </p:xfrm>
        <a:graphic>
          <a:graphicData uri="http://schemas.openxmlformats.org/drawingml/2006/table">
            <a:tbl>
              <a:tblPr/>
              <a:tblGrid>
                <a:gridCol w="417826"/>
                <a:gridCol w="2532273"/>
                <a:gridCol w="907553"/>
                <a:gridCol w="857256"/>
                <a:gridCol w="1000132"/>
                <a:gridCol w="1285884"/>
                <a:gridCol w="1714512"/>
              </a:tblGrid>
              <a:tr h="1875939"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№</a:t>
                      </a:r>
                    </a:p>
                    <a:p>
                      <a:pPr algn="ctr" rtl="0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п/п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Тематический блок</a:t>
                      </a:r>
                    </a:p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(тема занятия)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Часы учебного времени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Контрол. навыков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Использование ИКТ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Использование проектной деятельности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Использование исследовательской деятельности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8289"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1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Знакомство. Как тебя зовут?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16 часов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4</a:t>
                      </a:r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 </a:t>
                      </a:r>
                      <a:r>
                        <a:rPr lang="en-GB" sz="2000" b="0" dirty="0" err="1" smtClean="0">
                          <a:solidFill>
                            <a:schemeClr val="tx1"/>
                          </a:solidFill>
                          <a:latin typeface="Bell Gothic PL"/>
                        </a:rPr>
                        <a:t>час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а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4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часа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5363"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2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О школе. Школьная система в Германии.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16 часов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4</a:t>
                      </a:r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часа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37902"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3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Немецкая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семья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. В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городе.Числительные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. 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22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5 </a:t>
                      </a:r>
                      <a:r>
                        <a:rPr lang="en-GB" sz="2000" b="0" dirty="0" err="1" smtClean="0">
                          <a:solidFill>
                            <a:schemeClr val="tx1"/>
                          </a:solidFill>
                          <a:latin typeface="Bell Gothic PL"/>
                        </a:rPr>
                        <a:t>час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Bell Gothic PL"/>
                        </a:rPr>
                        <a:t>ов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6 часов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Bell Gothic PL"/>
                        </a:rPr>
                        <a:t>6 </a:t>
                      </a:r>
                      <a:r>
                        <a:rPr lang="en-GB" sz="2000" b="0" dirty="0" err="1" smtClean="0">
                          <a:solidFill>
                            <a:schemeClr val="tx1"/>
                          </a:solidFill>
                          <a:latin typeface="Bell Gothic PL"/>
                        </a:rPr>
                        <a:t>час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Bell Gothic PL"/>
                        </a:rPr>
                        <a:t>ов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6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часов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7998"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Мебель и комната. Распорядок дня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16 часов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4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часа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>
                          <a:solidFill>
                            <a:schemeClr val="tx1"/>
                          </a:solidFill>
                          <a:latin typeface="Bell Gothic PL"/>
                        </a:rPr>
                        <a:t>4 часа</a:t>
                      </a: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Bell Gothic PL"/>
                        </a:rPr>
                        <a:t>4 </a:t>
                      </a:r>
                      <a:r>
                        <a:rPr lang="en-GB" sz="2000" b="0" dirty="0" err="1">
                          <a:solidFill>
                            <a:schemeClr val="tx1"/>
                          </a:solidFill>
                          <a:latin typeface="Bell Gothic PL"/>
                        </a:rPr>
                        <a:t>часа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Bell Gothic PL"/>
                      </a:endParaRPr>
                    </a:p>
                  </a:txBody>
                  <a:tcPr marL="59598" marR="59598" marT="59598" marB="59598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214290"/>
            <a:ext cx="50720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err="1" smtClean="0">
                <a:latin typeface="Bell Gothic PL"/>
                <a:cs typeface="Arial" pitchFamily="34" charset="0"/>
              </a:rPr>
              <a:t>Учебно-тематический</a:t>
            </a:r>
            <a:r>
              <a:rPr lang="en-GB" sz="2000" b="1" dirty="0" smtClean="0">
                <a:latin typeface="Bell Gothic PL"/>
                <a:cs typeface="Arial" pitchFamily="34" charset="0"/>
              </a:rPr>
              <a:t> </a:t>
            </a:r>
            <a:r>
              <a:rPr lang="en-GB" sz="2000" b="1" dirty="0" err="1" smtClean="0">
                <a:latin typeface="Bell Gothic PL"/>
                <a:cs typeface="Arial" pitchFamily="34" charset="0"/>
              </a:rPr>
              <a:t>план</a:t>
            </a:r>
            <a:r>
              <a:rPr lang="en-GB" sz="2000" b="1" dirty="0" smtClean="0">
                <a:latin typeface="Bell Gothic PL"/>
                <a:cs typeface="Arial" pitchFamily="34" charset="0"/>
              </a:rPr>
              <a:t>.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571480"/>
            <a:ext cx="750099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err="1" smtClean="0"/>
              <a:t>Планируемые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результаты</a:t>
            </a:r>
            <a:r>
              <a:rPr lang="en-GB" sz="2400" b="1" dirty="0" smtClean="0"/>
              <a:t> </a:t>
            </a:r>
            <a:endParaRPr lang="en-GB" sz="2400" dirty="0" smtClean="0"/>
          </a:p>
          <a:p>
            <a:pPr algn="ctr"/>
            <a:r>
              <a:rPr lang="en-GB" sz="2400" dirty="0" err="1" smtClean="0"/>
              <a:t>Знать</a:t>
            </a:r>
            <a:r>
              <a:rPr lang="en-GB" sz="2400" dirty="0" smtClean="0"/>
              <a:t>/</a:t>
            </a:r>
            <a:r>
              <a:rPr lang="en-GB" sz="2400" dirty="0" err="1" smtClean="0"/>
              <a:t>понимать</a:t>
            </a:r>
            <a:r>
              <a:rPr lang="en-GB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err="1" smtClean="0"/>
              <a:t>основные</a:t>
            </a:r>
            <a:r>
              <a:rPr lang="en-GB" sz="2000" dirty="0" smtClean="0"/>
              <a:t> </a:t>
            </a:r>
            <a:r>
              <a:rPr lang="en-GB" sz="2000" dirty="0" err="1" smtClean="0"/>
              <a:t>значения</a:t>
            </a:r>
            <a:r>
              <a:rPr lang="en-GB" sz="2000" dirty="0" smtClean="0"/>
              <a:t> </a:t>
            </a:r>
            <a:r>
              <a:rPr lang="en-GB" sz="2000" dirty="0" err="1" smtClean="0"/>
              <a:t>изученных</a:t>
            </a:r>
            <a:r>
              <a:rPr lang="en-GB" sz="2000" dirty="0" smtClean="0"/>
              <a:t> </a:t>
            </a:r>
            <a:r>
              <a:rPr lang="en-GB" sz="2000" dirty="0" err="1" smtClean="0"/>
              <a:t>лексических</a:t>
            </a:r>
            <a:r>
              <a:rPr lang="en-GB" sz="2000" dirty="0" smtClean="0"/>
              <a:t> </a:t>
            </a:r>
            <a:r>
              <a:rPr lang="en-GB" sz="2000" dirty="0" err="1" smtClean="0"/>
              <a:t>единиц</a:t>
            </a:r>
            <a:r>
              <a:rPr lang="en-GB" sz="2000" dirty="0" smtClean="0"/>
              <a:t> (</a:t>
            </a:r>
            <a:r>
              <a:rPr lang="en-GB" sz="2000" dirty="0" err="1" smtClean="0"/>
              <a:t>слов</a:t>
            </a:r>
            <a:r>
              <a:rPr lang="en-GB" sz="2000" dirty="0" smtClean="0"/>
              <a:t>, </a:t>
            </a:r>
            <a:r>
              <a:rPr lang="en-GB" sz="2000" dirty="0" err="1" smtClean="0"/>
              <a:t>словосочетаний</a:t>
            </a:r>
            <a:r>
              <a:rPr lang="en-GB" sz="2000" dirty="0" smtClean="0"/>
              <a:t>);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err="1" smtClean="0"/>
              <a:t>основные</a:t>
            </a:r>
            <a:r>
              <a:rPr lang="en-GB" sz="2000" dirty="0" smtClean="0"/>
              <a:t> </a:t>
            </a:r>
            <a:r>
              <a:rPr lang="en-GB" sz="2000" dirty="0" err="1" smtClean="0"/>
              <a:t>способы</a:t>
            </a:r>
            <a:r>
              <a:rPr lang="en-GB" sz="2000" dirty="0" smtClean="0"/>
              <a:t> </a:t>
            </a:r>
            <a:r>
              <a:rPr lang="en-GB" sz="2000" dirty="0" err="1" smtClean="0"/>
              <a:t>словообразования</a:t>
            </a:r>
            <a:r>
              <a:rPr lang="en-GB" sz="2000" dirty="0" smtClean="0"/>
              <a:t> (</a:t>
            </a:r>
            <a:r>
              <a:rPr lang="en-GB" sz="2000" dirty="0" err="1" smtClean="0"/>
              <a:t>аффиксация</a:t>
            </a:r>
            <a:r>
              <a:rPr lang="en-GB" sz="2000" dirty="0" smtClean="0"/>
              <a:t>, </a:t>
            </a:r>
            <a:r>
              <a:rPr lang="en-GB" sz="2000" dirty="0" err="1" smtClean="0"/>
              <a:t>словосложение</a:t>
            </a:r>
            <a:r>
              <a:rPr lang="en-GB" sz="2000" dirty="0" smtClean="0"/>
              <a:t>, </a:t>
            </a:r>
            <a:r>
              <a:rPr lang="en-GB" sz="2000" dirty="0" err="1" smtClean="0"/>
              <a:t>конверсия</a:t>
            </a:r>
            <a:r>
              <a:rPr lang="en-GB" sz="2000" dirty="0" smtClean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err="1" smtClean="0"/>
              <a:t>особенности</a:t>
            </a:r>
            <a:r>
              <a:rPr lang="en-GB" sz="2000" dirty="0" smtClean="0"/>
              <a:t> </a:t>
            </a:r>
            <a:r>
              <a:rPr lang="en-GB" sz="2000" dirty="0" err="1" smtClean="0"/>
              <a:t>структуры</a:t>
            </a:r>
            <a:r>
              <a:rPr lang="en-GB" sz="2000" dirty="0" smtClean="0"/>
              <a:t> </a:t>
            </a:r>
            <a:r>
              <a:rPr lang="en-GB" sz="2000" dirty="0" err="1" smtClean="0"/>
              <a:t>простых</a:t>
            </a:r>
            <a:r>
              <a:rPr lang="en-GB" sz="2000" dirty="0" smtClean="0"/>
              <a:t> </a:t>
            </a:r>
            <a:r>
              <a:rPr lang="en-GB" sz="2000" dirty="0" err="1" smtClean="0"/>
              <a:t>предложений</a:t>
            </a:r>
            <a:r>
              <a:rPr lang="en-GB" sz="2000" dirty="0" smtClean="0"/>
              <a:t> </a:t>
            </a:r>
            <a:r>
              <a:rPr lang="en-GB" sz="2000" dirty="0" err="1" smtClean="0"/>
              <a:t>изучаемого</a:t>
            </a:r>
            <a:r>
              <a:rPr lang="en-GB" sz="2000" dirty="0" smtClean="0"/>
              <a:t> </a:t>
            </a:r>
            <a:r>
              <a:rPr lang="en-GB" sz="2000" dirty="0" err="1" smtClean="0"/>
              <a:t>иностранного</a:t>
            </a:r>
            <a:r>
              <a:rPr lang="en-GB" sz="2000" dirty="0" smtClean="0"/>
              <a:t> </a:t>
            </a:r>
            <a:r>
              <a:rPr lang="en-GB" sz="2000" dirty="0" err="1" smtClean="0"/>
              <a:t>языка</a:t>
            </a:r>
            <a:r>
              <a:rPr lang="en-GB" sz="2000" dirty="0" smtClean="0"/>
              <a:t>; 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err="1" smtClean="0"/>
              <a:t>интонацию</a:t>
            </a:r>
            <a:r>
              <a:rPr lang="en-GB" sz="2000" dirty="0" smtClean="0"/>
              <a:t> </a:t>
            </a:r>
            <a:r>
              <a:rPr lang="en-GB" sz="2000" dirty="0" err="1" smtClean="0"/>
              <a:t>различных</a:t>
            </a:r>
            <a:r>
              <a:rPr lang="en-GB" sz="2000" dirty="0" smtClean="0"/>
              <a:t> </a:t>
            </a:r>
            <a:r>
              <a:rPr lang="en-GB" sz="2000" dirty="0" err="1" smtClean="0"/>
              <a:t>коммуникативных</a:t>
            </a:r>
            <a:r>
              <a:rPr lang="en-GB" sz="2000" dirty="0" smtClean="0"/>
              <a:t> </a:t>
            </a:r>
            <a:r>
              <a:rPr lang="en-GB" sz="2000" dirty="0" err="1" smtClean="0"/>
              <a:t>типов</a:t>
            </a:r>
            <a:r>
              <a:rPr lang="en-GB" sz="2000" dirty="0" smtClean="0"/>
              <a:t> </a:t>
            </a:r>
            <a:r>
              <a:rPr lang="en-GB" sz="2000" dirty="0" err="1" smtClean="0"/>
              <a:t>предложений</a:t>
            </a:r>
            <a:r>
              <a:rPr lang="en-GB" sz="2000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err="1" smtClean="0"/>
              <a:t>признаки</a:t>
            </a:r>
            <a:r>
              <a:rPr lang="en-GB" sz="2000" dirty="0" smtClean="0"/>
              <a:t> </a:t>
            </a:r>
            <a:r>
              <a:rPr lang="en-GB" sz="2000" dirty="0" err="1" smtClean="0"/>
              <a:t>изученных</a:t>
            </a:r>
            <a:r>
              <a:rPr lang="en-GB" sz="2000" dirty="0" smtClean="0"/>
              <a:t> </a:t>
            </a:r>
            <a:r>
              <a:rPr lang="en-GB" sz="2000" dirty="0" err="1" smtClean="0"/>
              <a:t>грамматических</a:t>
            </a:r>
            <a:r>
              <a:rPr lang="en-GB" sz="2000" dirty="0" smtClean="0"/>
              <a:t> </a:t>
            </a:r>
            <a:r>
              <a:rPr lang="en-GB" sz="2000" dirty="0" err="1" smtClean="0"/>
              <a:t>явлений</a:t>
            </a:r>
            <a:r>
              <a:rPr lang="en-GB" sz="2000" dirty="0" smtClean="0"/>
              <a:t> (</a:t>
            </a:r>
            <a:r>
              <a:rPr lang="en-GB" sz="2000" dirty="0" err="1" smtClean="0"/>
              <a:t>формы</a:t>
            </a:r>
            <a:r>
              <a:rPr lang="en-GB" sz="2000" dirty="0" smtClean="0"/>
              <a:t> </a:t>
            </a:r>
            <a:r>
              <a:rPr lang="en-GB" sz="2000" dirty="0" err="1" smtClean="0"/>
              <a:t>глаголов</a:t>
            </a:r>
            <a:r>
              <a:rPr lang="en-GB" sz="2000" dirty="0" smtClean="0"/>
              <a:t> в </a:t>
            </a:r>
            <a:r>
              <a:rPr lang="en-GB" sz="2000" dirty="0" err="1" smtClean="0"/>
              <a:t>настоящем</a:t>
            </a:r>
            <a:r>
              <a:rPr lang="en-GB" sz="2000" dirty="0" smtClean="0"/>
              <a:t> </a:t>
            </a:r>
            <a:r>
              <a:rPr lang="en-GB" sz="2000" dirty="0" err="1" smtClean="0"/>
              <a:t>времени</a:t>
            </a:r>
            <a:r>
              <a:rPr lang="en-GB" sz="2000" dirty="0" smtClean="0"/>
              <a:t>, </a:t>
            </a:r>
            <a:r>
              <a:rPr lang="en-GB" sz="2000" dirty="0" err="1" smtClean="0"/>
              <a:t>модальные</a:t>
            </a:r>
            <a:r>
              <a:rPr lang="en-GB" sz="2000" dirty="0" smtClean="0"/>
              <a:t> </a:t>
            </a:r>
            <a:r>
              <a:rPr lang="en-GB" sz="2000" dirty="0" err="1" smtClean="0"/>
              <a:t>глаголы</a:t>
            </a:r>
            <a:r>
              <a:rPr lang="en-GB" sz="2000" dirty="0" smtClean="0"/>
              <a:t>, </a:t>
            </a:r>
            <a:r>
              <a:rPr lang="en-GB" sz="2000" dirty="0" err="1" smtClean="0"/>
              <a:t>артиклей</a:t>
            </a:r>
            <a:r>
              <a:rPr lang="en-GB" sz="2000" dirty="0" smtClean="0"/>
              <a:t>, </a:t>
            </a:r>
            <a:r>
              <a:rPr lang="en-GB" sz="2000" dirty="0" err="1" smtClean="0"/>
              <a:t>существительных</a:t>
            </a:r>
            <a:r>
              <a:rPr lang="en-GB" sz="2000" dirty="0" smtClean="0"/>
              <a:t>, </a:t>
            </a:r>
            <a:r>
              <a:rPr lang="en-GB" sz="2000" dirty="0" err="1" smtClean="0"/>
              <a:t>местоимений</a:t>
            </a:r>
            <a:r>
              <a:rPr lang="en-GB" sz="2000" dirty="0" smtClean="0"/>
              <a:t>, </a:t>
            </a:r>
            <a:r>
              <a:rPr lang="en-GB" sz="2000" dirty="0" err="1" smtClean="0"/>
              <a:t>числительных</a:t>
            </a:r>
            <a:r>
              <a:rPr lang="en-GB" sz="2000" dirty="0" smtClean="0"/>
              <a:t>, </a:t>
            </a:r>
            <a:r>
              <a:rPr lang="en-GB" sz="2000" dirty="0" err="1" smtClean="0"/>
              <a:t>предлогов</a:t>
            </a:r>
            <a:r>
              <a:rPr lang="en-GB" sz="2000" dirty="0" smtClean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err="1" smtClean="0"/>
              <a:t>основные</a:t>
            </a:r>
            <a:r>
              <a:rPr lang="en-GB" sz="2000" dirty="0" smtClean="0"/>
              <a:t> </a:t>
            </a:r>
            <a:r>
              <a:rPr lang="en-GB" sz="2000" dirty="0" err="1" smtClean="0"/>
              <a:t>нормы</a:t>
            </a:r>
            <a:r>
              <a:rPr lang="en-GB" sz="2000" dirty="0" smtClean="0"/>
              <a:t> </a:t>
            </a:r>
            <a:r>
              <a:rPr lang="en-GB" sz="2000" dirty="0" err="1" smtClean="0"/>
              <a:t>речевого</a:t>
            </a:r>
            <a:r>
              <a:rPr lang="en-GB" sz="2000" dirty="0" smtClean="0"/>
              <a:t> </a:t>
            </a:r>
            <a:r>
              <a:rPr lang="en-GB" sz="2000" dirty="0" err="1" smtClean="0"/>
              <a:t>этикета</a:t>
            </a:r>
            <a:r>
              <a:rPr lang="en-GB" sz="2000" dirty="0" smtClean="0"/>
              <a:t> (</a:t>
            </a:r>
            <a:r>
              <a:rPr lang="en-GB" sz="2000" dirty="0" err="1" smtClean="0"/>
              <a:t>реплики-клише</a:t>
            </a:r>
            <a:r>
              <a:rPr lang="en-GB" sz="2000" dirty="0" smtClean="0"/>
              <a:t>, </a:t>
            </a:r>
            <a:r>
              <a:rPr lang="en-GB" sz="2000" dirty="0" err="1" smtClean="0"/>
              <a:t>наиболее</a:t>
            </a:r>
            <a:r>
              <a:rPr lang="en-GB" sz="2000" dirty="0" smtClean="0"/>
              <a:t> </a:t>
            </a:r>
            <a:r>
              <a:rPr lang="en-GB" sz="2000" dirty="0" err="1" smtClean="0"/>
              <a:t>распространенная</a:t>
            </a:r>
            <a:r>
              <a:rPr lang="en-GB" sz="2000" dirty="0" smtClean="0"/>
              <a:t> </a:t>
            </a:r>
            <a:r>
              <a:rPr lang="en-GB" sz="2000" dirty="0" err="1" smtClean="0"/>
              <a:t>оценочная</a:t>
            </a:r>
            <a:r>
              <a:rPr lang="en-GB" sz="2000" dirty="0" smtClean="0"/>
              <a:t> </a:t>
            </a:r>
            <a:r>
              <a:rPr lang="en-GB" sz="2000" dirty="0" err="1" smtClean="0"/>
              <a:t>лексика</a:t>
            </a:r>
            <a:r>
              <a:rPr lang="en-GB" sz="2000" dirty="0" smtClean="0"/>
              <a:t>), </a:t>
            </a:r>
            <a:r>
              <a:rPr lang="en-GB" sz="2000" dirty="0" err="1" smtClean="0"/>
              <a:t>принятые</a:t>
            </a:r>
            <a:r>
              <a:rPr lang="en-GB" sz="2000" dirty="0" smtClean="0"/>
              <a:t> в </a:t>
            </a:r>
            <a:r>
              <a:rPr lang="en-GB" sz="2000" dirty="0" err="1" smtClean="0"/>
              <a:t>стране</a:t>
            </a:r>
            <a:r>
              <a:rPr lang="en-GB" sz="2000" dirty="0" smtClean="0"/>
              <a:t> </a:t>
            </a:r>
            <a:r>
              <a:rPr lang="en-GB" sz="2000" dirty="0" err="1" smtClean="0"/>
              <a:t>изучаемого</a:t>
            </a:r>
            <a:r>
              <a:rPr lang="en-GB" sz="2000" dirty="0" smtClean="0"/>
              <a:t> </a:t>
            </a:r>
            <a:r>
              <a:rPr lang="en-GB" sz="2000" dirty="0" err="1" smtClean="0"/>
              <a:t>языка</a:t>
            </a:r>
            <a:r>
              <a:rPr lang="en-GB" sz="2000" dirty="0" smtClean="0"/>
              <a:t>;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err="1" smtClean="0"/>
              <a:t>Коммуникативные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умения</a:t>
            </a:r>
            <a:endParaRPr lang="ru-RU" sz="2400" dirty="0" smtClean="0"/>
          </a:p>
          <a:p>
            <a:endParaRPr lang="ru-RU" sz="2400" dirty="0" smtClean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191272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92971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err="1" smtClean="0"/>
              <a:t>Информационно-методическое</a:t>
            </a:r>
            <a:r>
              <a:rPr lang="en-GB" b="1" dirty="0" smtClean="0"/>
              <a:t> </a:t>
            </a:r>
            <a:r>
              <a:rPr lang="en-GB" b="1" dirty="0" err="1" smtClean="0"/>
              <a:t>обеспечение</a:t>
            </a:r>
            <a:endParaRPr lang="en-GB" dirty="0" smtClean="0"/>
          </a:p>
          <a:p>
            <a:r>
              <a:rPr lang="en-GB" b="1" dirty="0" err="1" smtClean="0"/>
              <a:t>Учебно-методический</a:t>
            </a:r>
            <a:r>
              <a:rPr lang="en-GB" b="1" dirty="0" smtClean="0"/>
              <a:t> </a:t>
            </a:r>
            <a:r>
              <a:rPr lang="en-GB" b="1" dirty="0" err="1" smtClean="0"/>
              <a:t>комплект</a:t>
            </a:r>
            <a:r>
              <a:rPr lang="en-GB" b="1" dirty="0" smtClean="0"/>
              <a:t> (УМК)</a:t>
            </a:r>
            <a:endParaRPr lang="en-GB" dirty="0" smtClean="0"/>
          </a:p>
          <a:p>
            <a:r>
              <a:rPr lang="en-GB" dirty="0" err="1" smtClean="0"/>
              <a:t>Учебник</a:t>
            </a:r>
            <a:r>
              <a:rPr lang="en-GB" dirty="0" smtClean="0"/>
              <a:t> (</a:t>
            </a:r>
            <a:r>
              <a:rPr lang="en-GB" dirty="0" err="1" smtClean="0"/>
              <a:t>Книга</a:t>
            </a:r>
            <a:r>
              <a:rPr lang="en-GB" dirty="0" smtClean="0"/>
              <a:t> </a:t>
            </a:r>
            <a:r>
              <a:rPr lang="en-GB" dirty="0" err="1" smtClean="0"/>
              <a:t>для</a:t>
            </a:r>
            <a:r>
              <a:rPr lang="en-GB" dirty="0" smtClean="0"/>
              <a:t> </a:t>
            </a:r>
            <a:r>
              <a:rPr lang="en-GB" dirty="0" err="1" smtClean="0"/>
              <a:t>учащихся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Рабочая</a:t>
            </a:r>
            <a:r>
              <a:rPr lang="en-GB" dirty="0" smtClean="0"/>
              <a:t> </a:t>
            </a:r>
            <a:r>
              <a:rPr lang="en-GB" dirty="0" err="1" smtClean="0"/>
              <a:t>тетрадь</a:t>
            </a:r>
            <a:endParaRPr lang="en-GB" dirty="0" smtClean="0"/>
          </a:p>
          <a:p>
            <a:r>
              <a:rPr lang="en-GB" dirty="0" err="1" smtClean="0"/>
              <a:t>Книга</a:t>
            </a:r>
            <a:r>
              <a:rPr lang="en-GB" dirty="0" smtClean="0"/>
              <a:t> </a:t>
            </a:r>
            <a:r>
              <a:rPr lang="en-GB" dirty="0" err="1" smtClean="0"/>
              <a:t>для</a:t>
            </a:r>
            <a:r>
              <a:rPr lang="en-GB" dirty="0" smtClean="0"/>
              <a:t> </a:t>
            </a:r>
            <a:r>
              <a:rPr lang="en-GB" dirty="0" err="1" smtClean="0"/>
              <a:t>учителя</a:t>
            </a:r>
            <a:endParaRPr lang="en-GB" dirty="0" smtClean="0"/>
          </a:p>
          <a:p>
            <a:r>
              <a:rPr lang="en-GB" dirty="0" err="1" smtClean="0"/>
              <a:t>Аудиоприложение</a:t>
            </a:r>
            <a:r>
              <a:rPr lang="en-GB" dirty="0" smtClean="0"/>
              <a:t> (</a:t>
            </a:r>
            <a:r>
              <a:rPr lang="en-US" dirty="0" smtClean="0"/>
              <a:t>CD</a:t>
            </a:r>
            <a:r>
              <a:rPr lang="en-GB" dirty="0" smtClean="0"/>
              <a:t>, </a:t>
            </a:r>
            <a:r>
              <a:rPr lang="en-US" dirty="0" smtClean="0"/>
              <a:t>MP</a:t>
            </a:r>
            <a:r>
              <a:rPr lang="en-GB" dirty="0" smtClean="0"/>
              <a:t>3)</a:t>
            </a:r>
          </a:p>
          <a:p>
            <a:r>
              <a:rPr lang="en-GB" b="1" dirty="0" err="1" smtClean="0"/>
              <a:t>Литература</a:t>
            </a:r>
            <a:r>
              <a:rPr lang="en-GB" b="1" dirty="0" smtClean="0"/>
              <a:t> </a:t>
            </a:r>
            <a:r>
              <a:rPr lang="en-GB" b="1" dirty="0" err="1" smtClean="0"/>
              <a:t>для</a:t>
            </a:r>
            <a:r>
              <a:rPr lang="en-GB" b="1" dirty="0" smtClean="0"/>
              <a:t> </a:t>
            </a:r>
            <a:r>
              <a:rPr lang="en-GB" b="1" dirty="0" err="1" smtClean="0"/>
              <a:t>учителя</a:t>
            </a:r>
            <a:endParaRPr lang="en-GB" dirty="0" smtClean="0"/>
          </a:p>
          <a:p>
            <a:r>
              <a:rPr lang="en-GB" dirty="0" err="1" smtClean="0"/>
              <a:t>Дополнительные</a:t>
            </a:r>
            <a:r>
              <a:rPr lang="en-GB" dirty="0" smtClean="0"/>
              <a:t> </a:t>
            </a:r>
            <a:r>
              <a:rPr lang="en-GB" dirty="0" err="1" smtClean="0"/>
              <a:t>материалы</a:t>
            </a:r>
            <a:r>
              <a:rPr lang="en-GB" dirty="0" smtClean="0"/>
              <a:t> к УМК</a:t>
            </a:r>
          </a:p>
          <a:p>
            <a:r>
              <a:rPr lang="en-GB" dirty="0" err="1" smtClean="0"/>
              <a:t>Электронные</a:t>
            </a:r>
            <a:r>
              <a:rPr lang="en-GB" dirty="0" smtClean="0"/>
              <a:t> </a:t>
            </a:r>
            <a:r>
              <a:rPr lang="en-GB" dirty="0" err="1" smtClean="0"/>
              <a:t>книги</a:t>
            </a:r>
            <a:r>
              <a:rPr lang="en-GB" dirty="0" smtClean="0"/>
              <a:t> </a:t>
            </a:r>
            <a:r>
              <a:rPr lang="en-GB" dirty="0" err="1" smtClean="0"/>
              <a:t>для</a:t>
            </a:r>
            <a:r>
              <a:rPr lang="en-GB" dirty="0" smtClean="0"/>
              <a:t> </a:t>
            </a:r>
            <a:r>
              <a:rPr lang="en-GB" dirty="0" err="1" smtClean="0"/>
              <a:t>учителя</a:t>
            </a:r>
            <a:endParaRPr lang="en-GB" dirty="0" smtClean="0"/>
          </a:p>
          <a:p>
            <a:r>
              <a:rPr lang="en-GB" dirty="0" err="1" smtClean="0"/>
              <a:t>Календарно-тематические</a:t>
            </a:r>
            <a:r>
              <a:rPr lang="en-GB" dirty="0" smtClean="0"/>
              <a:t> </a:t>
            </a:r>
            <a:r>
              <a:rPr lang="en-GB" dirty="0" err="1" smtClean="0"/>
              <a:t>планы</a:t>
            </a:r>
            <a:endParaRPr lang="en-GB" dirty="0" smtClean="0"/>
          </a:p>
          <a:p>
            <a:r>
              <a:rPr lang="en-GB" i="1" dirty="0" err="1" smtClean="0"/>
              <a:t>Цифровые</a:t>
            </a:r>
            <a:r>
              <a:rPr lang="en-GB" i="1" dirty="0" smtClean="0"/>
              <a:t> </a:t>
            </a:r>
            <a:r>
              <a:rPr lang="en-GB" i="1" dirty="0" err="1" smtClean="0"/>
              <a:t>носители</a:t>
            </a:r>
            <a:endParaRPr lang="en-GB" dirty="0" smtClean="0"/>
          </a:p>
          <a:p>
            <a:r>
              <a:rPr lang="en-GB" dirty="0" err="1" smtClean="0"/>
              <a:t>Мультимедийные</a:t>
            </a:r>
            <a:r>
              <a:rPr lang="en-GB" dirty="0" smtClean="0"/>
              <a:t> </a:t>
            </a:r>
            <a:r>
              <a:rPr lang="en-GB" dirty="0" err="1" smtClean="0"/>
              <a:t>приложения</a:t>
            </a:r>
            <a:r>
              <a:rPr lang="en-GB" dirty="0" smtClean="0"/>
              <a:t> к </a:t>
            </a:r>
            <a:r>
              <a:rPr lang="en-GB" dirty="0" err="1" smtClean="0"/>
              <a:t>учебникам</a:t>
            </a:r>
            <a:endParaRPr lang="en-GB" dirty="0" smtClean="0"/>
          </a:p>
          <a:p>
            <a:r>
              <a:rPr lang="en-GB" dirty="0" err="1" smtClean="0"/>
              <a:t>Аудиоприложение</a:t>
            </a:r>
            <a:r>
              <a:rPr lang="en-GB" dirty="0" smtClean="0"/>
              <a:t> (</a:t>
            </a:r>
            <a:r>
              <a:rPr lang="en-US" dirty="0" smtClean="0"/>
              <a:t>CD</a:t>
            </a:r>
            <a:r>
              <a:rPr lang="en-GB" dirty="0" smtClean="0"/>
              <a:t>, </a:t>
            </a:r>
            <a:r>
              <a:rPr lang="en-US" dirty="0" smtClean="0"/>
              <a:t>MP</a:t>
            </a:r>
            <a:r>
              <a:rPr lang="en-GB" dirty="0" smtClean="0"/>
              <a:t>3)</a:t>
            </a:r>
          </a:p>
          <a:p>
            <a:r>
              <a:rPr lang="en-GB" dirty="0" err="1" smtClean="0"/>
              <a:t>Методический</a:t>
            </a:r>
            <a:r>
              <a:rPr lang="en-GB" dirty="0" smtClean="0"/>
              <a:t> </a:t>
            </a:r>
            <a:r>
              <a:rPr lang="en-GB" dirty="0" err="1" smtClean="0"/>
              <a:t>портфель</a:t>
            </a:r>
            <a:r>
              <a:rPr lang="en-GB" dirty="0" smtClean="0"/>
              <a:t> </a:t>
            </a:r>
            <a:r>
              <a:rPr lang="en-GB" dirty="0" err="1" smtClean="0"/>
              <a:t>для</a:t>
            </a:r>
            <a:r>
              <a:rPr lang="en-GB" dirty="0" smtClean="0"/>
              <a:t> </a:t>
            </a:r>
            <a:r>
              <a:rPr lang="en-GB" dirty="0" err="1" smtClean="0"/>
              <a:t>учителя</a:t>
            </a:r>
            <a:endParaRPr lang="en-GB" dirty="0" smtClean="0"/>
          </a:p>
          <a:p>
            <a:r>
              <a:rPr lang="en-GB" b="1" dirty="0" err="1" smtClean="0"/>
              <a:t>Литература</a:t>
            </a:r>
            <a:r>
              <a:rPr lang="en-GB" b="1" dirty="0" smtClean="0"/>
              <a:t> </a:t>
            </a:r>
            <a:r>
              <a:rPr lang="en-GB" b="1" dirty="0" err="1" smtClean="0"/>
              <a:t>для</a:t>
            </a:r>
            <a:r>
              <a:rPr lang="en-GB" b="1" dirty="0" smtClean="0"/>
              <a:t> </a:t>
            </a:r>
            <a:r>
              <a:rPr lang="en-GB" b="1" dirty="0" err="1" smtClean="0"/>
              <a:t>обучающихся</a:t>
            </a:r>
            <a:endParaRPr lang="en-GB" dirty="0" smtClean="0"/>
          </a:p>
          <a:p>
            <a:r>
              <a:rPr lang="en-GB" u="sng" dirty="0" err="1" smtClean="0"/>
              <a:t>основная</a:t>
            </a:r>
            <a:r>
              <a:rPr lang="en-GB" u="sng" dirty="0" smtClean="0"/>
              <a:t> </a:t>
            </a:r>
            <a:endParaRPr lang="en-GB" dirty="0" smtClean="0"/>
          </a:p>
          <a:p>
            <a:r>
              <a:rPr lang="en-GB" dirty="0" smtClean="0"/>
              <a:t>Н.Д. </a:t>
            </a:r>
            <a:r>
              <a:rPr lang="en-GB" dirty="0" err="1" smtClean="0"/>
              <a:t>Гальскова</a:t>
            </a:r>
            <a:r>
              <a:rPr lang="en-GB" dirty="0" smtClean="0"/>
              <a:t> «</a:t>
            </a:r>
            <a:r>
              <a:rPr lang="en-GB" dirty="0" err="1" smtClean="0"/>
              <a:t>Итак</a:t>
            </a:r>
            <a:r>
              <a:rPr lang="en-GB" dirty="0" smtClean="0"/>
              <a:t>, </a:t>
            </a:r>
            <a:r>
              <a:rPr lang="en-GB" dirty="0" err="1" smtClean="0"/>
              <a:t>немецкий</a:t>
            </a:r>
            <a:r>
              <a:rPr lang="en-GB" dirty="0" smtClean="0"/>
              <a:t>» 7-8 </a:t>
            </a:r>
            <a:r>
              <a:rPr lang="en-GB" dirty="0" err="1" smtClean="0"/>
              <a:t>кл</a:t>
            </a:r>
            <a:r>
              <a:rPr lang="en-GB" dirty="0" smtClean="0"/>
              <a:t>. </a:t>
            </a:r>
            <a:r>
              <a:rPr lang="en-GB" dirty="0" err="1" smtClean="0"/>
              <a:t>учебник</a:t>
            </a:r>
            <a:r>
              <a:rPr lang="en-GB" dirty="0" smtClean="0"/>
              <a:t>, </a:t>
            </a:r>
            <a:r>
              <a:rPr lang="en-GB" dirty="0" err="1" smtClean="0"/>
              <a:t>изд</a:t>
            </a:r>
            <a:r>
              <a:rPr lang="en-GB" dirty="0" smtClean="0"/>
              <a:t>.: </a:t>
            </a:r>
            <a:r>
              <a:rPr lang="en-GB" dirty="0" err="1" smtClean="0"/>
              <a:t>Москва</a:t>
            </a:r>
            <a:r>
              <a:rPr lang="en-GB" dirty="0" smtClean="0"/>
              <a:t> </a:t>
            </a:r>
            <a:r>
              <a:rPr lang="en-GB" dirty="0" err="1" smtClean="0"/>
              <a:t>Просвещение</a:t>
            </a:r>
            <a:r>
              <a:rPr lang="en-GB" dirty="0" smtClean="0"/>
              <a:t>, </a:t>
            </a:r>
            <a:r>
              <a:rPr lang="en-GB" dirty="0" smtClean="0"/>
              <a:t>201</a:t>
            </a:r>
            <a:r>
              <a:rPr lang="ru-RU" dirty="0" smtClean="0"/>
              <a:t>1</a:t>
            </a:r>
            <a:r>
              <a:rPr lang="en-GB" dirty="0" smtClean="0"/>
              <a:t>г</a:t>
            </a:r>
            <a:r>
              <a:rPr lang="en-GB" dirty="0" smtClean="0"/>
              <a:t>.</a:t>
            </a:r>
          </a:p>
          <a:p>
            <a:r>
              <a:rPr lang="en-GB" dirty="0" smtClean="0"/>
              <a:t>Н.Д. </a:t>
            </a:r>
            <a:r>
              <a:rPr lang="en-GB" dirty="0" err="1" smtClean="0"/>
              <a:t>Гальскова</a:t>
            </a:r>
            <a:r>
              <a:rPr lang="en-GB" dirty="0" smtClean="0"/>
              <a:t> «</a:t>
            </a:r>
            <a:r>
              <a:rPr lang="en-GB" dirty="0" err="1" smtClean="0"/>
              <a:t>Итак</a:t>
            </a:r>
            <a:r>
              <a:rPr lang="en-GB" dirty="0" smtClean="0"/>
              <a:t>, </a:t>
            </a:r>
            <a:r>
              <a:rPr lang="en-GB" dirty="0" err="1" smtClean="0"/>
              <a:t>немецкий</a:t>
            </a:r>
            <a:r>
              <a:rPr lang="en-GB" dirty="0" smtClean="0"/>
              <a:t>» 7 </a:t>
            </a:r>
            <a:r>
              <a:rPr lang="en-GB" dirty="0" err="1" smtClean="0"/>
              <a:t>кл.рабочая</a:t>
            </a:r>
            <a:r>
              <a:rPr lang="en-GB" dirty="0" smtClean="0"/>
              <a:t> </a:t>
            </a:r>
            <a:r>
              <a:rPr lang="en-GB" dirty="0" err="1" smtClean="0"/>
              <a:t>тетрадь</a:t>
            </a:r>
            <a:r>
              <a:rPr lang="en-GB" dirty="0" smtClean="0"/>
              <a:t>, </a:t>
            </a:r>
            <a:r>
              <a:rPr lang="en-GB" dirty="0" err="1" smtClean="0"/>
              <a:t>изд</a:t>
            </a:r>
            <a:r>
              <a:rPr lang="en-GB" dirty="0" smtClean="0"/>
              <a:t>.: </a:t>
            </a:r>
            <a:r>
              <a:rPr lang="en-GB" dirty="0" err="1" smtClean="0"/>
              <a:t>Москва</a:t>
            </a:r>
            <a:r>
              <a:rPr lang="en-GB" dirty="0" smtClean="0"/>
              <a:t> </a:t>
            </a:r>
            <a:r>
              <a:rPr lang="en-GB" dirty="0" err="1" smtClean="0"/>
              <a:t>Просвещение</a:t>
            </a:r>
            <a:r>
              <a:rPr lang="en-GB" dirty="0" smtClean="0"/>
              <a:t>, </a:t>
            </a:r>
            <a:r>
              <a:rPr lang="en-GB" dirty="0" smtClean="0"/>
              <a:t>201</a:t>
            </a:r>
            <a:r>
              <a:rPr lang="ru-RU" dirty="0" smtClean="0"/>
              <a:t>1</a:t>
            </a:r>
            <a:r>
              <a:rPr lang="en-GB" dirty="0" smtClean="0"/>
              <a:t>г</a:t>
            </a:r>
            <a:r>
              <a:rPr lang="en-GB" dirty="0" smtClean="0"/>
              <a:t>.</a:t>
            </a:r>
          </a:p>
          <a:p>
            <a:r>
              <a:rPr lang="en-GB" u="sng" dirty="0" err="1" smtClean="0"/>
              <a:t>Дополнительная</a:t>
            </a:r>
            <a:endParaRPr lang="en-GB" dirty="0" smtClean="0"/>
          </a:p>
          <a:p>
            <a:r>
              <a:rPr lang="en-GB" dirty="0" err="1" smtClean="0"/>
              <a:t>Программы</a:t>
            </a:r>
            <a:r>
              <a:rPr lang="en-GB" dirty="0" smtClean="0"/>
              <a:t> </a:t>
            </a:r>
            <a:r>
              <a:rPr lang="en-GB" dirty="0" err="1" smtClean="0"/>
              <a:t>общеобразовательных</a:t>
            </a:r>
            <a:r>
              <a:rPr lang="en-GB" dirty="0" smtClean="0"/>
              <a:t> </a:t>
            </a:r>
            <a:r>
              <a:rPr lang="en-GB" dirty="0" err="1" smtClean="0"/>
              <a:t>учреждений</a:t>
            </a:r>
            <a:r>
              <a:rPr lang="en-GB" dirty="0" smtClean="0"/>
              <a:t>. </a:t>
            </a:r>
            <a:r>
              <a:rPr lang="en-GB" dirty="0" err="1" smtClean="0"/>
              <a:t>Немецкий</a:t>
            </a:r>
            <a:r>
              <a:rPr lang="en-GB" dirty="0" smtClean="0"/>
              <a:t> </a:t>
            </a:r>
            <a:r>
              <a:rPr lang="en-GB" dirty="0" err="1" smtClean="0"/>
              <a:t>язык</a:t>
            </a:r>
            <a:r>
              <a:rPr lang="en-GB" dirty="0" smtClean="0"/>
              <a:t> </a:t>
            </a:r>
            <a:r>
              <a:rPr lang="en-GB" dirty="0" err="1" smtClean="0"/>
              <a:t>как</a:t>
            </a:r>
            <a:r>
              <a:rPr lang="en-GB" dirty="0" smtClean="0"/>
              <a:t> </a:t>
            </a:r>
            <a:r>
              <a:rPr lang="en-GB" dirty="0" err="1" smtClean="0"/>
              <a:t>второй</a:t>
            </a:r>
            <a:r>
              <a:rPr lang="en-GB" dirty="0" smtClean="0"/>
              <a:t> </a:t>
            </a:r>
            <a:r>
              <a:rPr lang="en-GB" dirty="0" err="1" smtClean="0"/>
              <a:t>иностранный</a:t>
            </a:r>
            <a:r>
              <a:rPr lang="en-GB" dirty="0" smtClean="0"/>
              <a:t>.</a:t>
            </a:r>
          </a:p>
          <a:p>
            <a:r>
              <a:rPr lang="en-GB" dirty="0" smtClean="0"/>
              <a:t>Н.Ф. </a:t>
            </a:r>
            <a:r>
              <a:rPr lang="en-GB" dirty="0" err="1" smtClean="0"/>
              <a:t>Бориско</a:t>
            </a:r>
            <a:r>
              <a:rPr lang="en-GB" dirty="0" smtClean="0"/>
              <a:t> «</a:t>
            </a:r>
            <a:r>
              <a:rPr lang="en-GB" dirty="0" err="1" smtClean="0"/>
              <a:t>Самоучитель</a:t>
            </a:r>
            <a:r>
              <a:rPr lang="en-GB" dirty="0" smtClean="0"/>
              <a:t> </a:t>
            </a:r>
            <a:r>
              <a:rPr lang="en-GB" dirty="0" err="1" smtClean="0"/>
              <a:t>немецкого</a:t>
            </a:r>
            <a:r>
              <a:rPr lang="en-GB" dirty="0" smtClean="0"/>
              <a:t> </a:t>
            </a:r>
            <a:r>
              <a:rPr lang="en-GB" dirty="0" err="1" smtClean="0"/>
              <a:t>языка</a:t>
            </a:r>
            <a:r>
              <a:rPr lang="en-GB" dirty="0" smtClean="0"/>
              <a:t>» </a:t>
            </a:r>
            <a:r>
              <a:rPr lang="en-GB" dirty="0" err="1" smtClean="0"/>
              <a:t>том</a:t>
            </a:r>
            <a:r>
              <a:rPr lang="en-GB" dirty="0" smtClean="0"/>
              <a:t> </a:t>
            </a:r>
          </a:p>
          <a:p>
            <a:r>
              <a:rPr lang="en-GB" b="1" dirty="0" err="1" smtClean="0"/>
              <a:t>Сайты</a:t>
            </a: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071546"/>
            <a:ext cx="75009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Общая </a:t>
            </a:r>
            <a:r>
              <a:rPr lang="ru-RU" sz="2800" b="1" i="1" u="sng" dirty="0" smtClean="0"/>
              <a:t>цель преподавания иностранного языка, в том числе и второго иностранного языка</a:t>
            </a:r>
            <a:r>
              <a:rPr lang="ru-RU" sz="2400" dirty="0" smtClean="0"/>
              <a:t>, </a:t>
            </a:r>
            <a:r>
              <a:rPr lang="ru-RU" sz="2400" dirty="0" smtClean="0"/>
              <a:t>как учебного предмета в контексте нового федерального государственного стандарта общего образования состоит в развитии у школьников иноязычной коммуникативной компетенции, то есть </a:t>
            </a:r>
            <a:r>
              <a:rPr lang="en-US" sz="2400" dirty="0" smtClean="0"/>
              <a:t>«</a:t>
            </a:r>
            <a:r>
              <a:rPr lang="ru-RU" sz="2400" dirty="0" smtClean="0"/>
              <a:t>способности и готовности осуществлять иноязычное межличностное и межкультурное общение с носителями языка</a:t>
            </a:r>
            <a:r>
              <a:rPr lang="en-US" sz="2400" dirty="0" smtClean="0"/>
              <a:t>»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71472" y="714356"/>
          <a:ext cx="778674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Требования </a:t>
            </a:r>
            <a:r>
              <a:rPr lang="ru-RU" sz="2400" b="1" u="sng" dirty="0" smtClean="0"/>
              <a:t>к предметным результатам освоения базового </a:t>
            </a:r>
            <a:r>
              <a:rPr lang="ru-RU" sz="2400" b="1" u="sng" dirty="0" smtClean="0"/>
              <a:t>курса второго </a:t>
            </a:r>
            <a:r>
              <a:rPr lang="ru-RU" sz="2400" b="1" u="sng" dirty="0" smtClean="0"/>
              <a:t>иностранного языка должны отражать: 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071546"/>
          <a:ext cx="7643866" cy="5564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УМК для изучения немецкого </a:t>
            </a:r>
            <a:r>
              <a:rPr lang="ru-RU" sz="2000" b="1" dirty="0" smtClean="0"/>
              <a:t>языка как второго иностранного </a:t>
            </a:r>
            <a:r>
              <a:rPr lang="ru-RU" sz="2000" b="1" dirty="0" smtClean="0"/>
              <a:t>в 5 - 9 классах общеобразовательных учреждений, содержание которых соответствует ФГОС основного общего образования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214686"/>
            <a:ext cx="1905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714884"/>
            <a:ext cx="14287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3500438"/>
            <a:ext cx="4214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Немецкий </a:t>
            </a:r>
            <a:r>
              <a:rPr lang="ru-RU" sz="2400" dirty="0" smtClean="0"/>
              <a:t>язык. Горизонты.</a:t>
            </a:r>
            <a:endParaRPr lang="ru-RU" sz="2400" dirty="0" smtClean="0"/>
          </a:p>
          <a:p>
            <a:pPr algn="just"/>
            <a:r>
              <a:rPr lang="ru-RU" sz="2400" dirty="0" smtClean="0"/>
              <a:t>Автор: </a:t>
            </a:r>
            <a:r>
              <a:rPr lang="ru-RU" sz="2400" dirty="0" err="1" smtClean="0"/>
              <a:t>Аверин</a:t>
            </a:r>
            <a:r>
              <a:rPr lang="ru-RU" sz="2400" dirty="0" smtClean="0"/>
              <a:t> М.М., Джин Ф., </a:t>
            </a:r>
            <a:r>
              <a:rPr lang="ru-RU" sz="2400" dirty="0" err="1" smtClean="0"/>
              <a:t>Рорман</a:t>
            </a:r>
            <a:r>
              <a:rPr lang="ru-RU" sz="2400" dirty="0" smtClean="0"/>
              <a:t> Л. и др</a:t>
            </a:r>
            <a:r>
              <a:rPr lang="ru-RU" sz="2400" dirty="0" smtClean="0"/>
              <a:t>. </a:t>
            </a:r>
            <a:r>
              <a:rPr lang="ru-RU" sz="2400" dirty="0" smtClean="0"/>
              <a:t>Издательство: Просвещение, </a:t>
            </a:r>
            <a:r>
              <a:rPr lang="ru-RU" sz="2400" dirty="0" smtClean="0"/>
              <a:t>2012г.</a:t>
            </a:r>
            <a:endParaRPr lang="ru-RU" sz="24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2357430"/>
            <a:ext cx="1714512" cy="227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286256"/>
            <a:ext cx="1643074" cy="219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1857388" cy="241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928934"/>
            <a:ext cx="1952634" cy="256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428992" y="5000636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Яцковская Г.В. Немецкий язык. </a:t>
            </a:r>
            <a:r>
              <a:rPr lang="ru-RU" sz="2400" dirty="0" smtClean="0"/>
              <a:t> </a:t>
            </a:r>
            <a:r>
              <a:rPr lang="en-US" sz="2400" dirty="0" smtClean="0"/>
              <a:t>«</a:t>
            </a:r>
            <a:r>
              <a:rPr lang="en-US" sz="2400" dirty="0" err="1" smtClean="0"/>
              <a:t>Wunderkinder</a:t>
            </a:r>
            <a:r>
              <a:rPr lang="en-US" sz="2400" dirty="0" smtClean="0"/>
              <a:t>» </a:t>
            </a:r>
            <a:r>
              <a:rPr lang="ru-RU" sz="2400" dirty="0" smtClean="0"/>
              <a:t>Издательство: Просвещение, 2012г.</a:t>
            </a:r>
            <a:endParaRPr lang="ru-RU" sz="24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14290"/>
            <a:ext cx="19050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285992"/>
            <a:ext cx="1714512" cy="222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42910" y="500042"/>
            <a:ext cx="52864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Радченко О.А., </a:t>
            </a:r>
            <a:r>
              <a:rPr lang="ru-RU" sz="2400" dirty="0" err="1" smtClean="0"/>
              <a:t>Хебелер</a:t>
            </a:r>
            <a:r>
              <a:rPr lang="ru-RU" sz="2400" dirty="0" smtClean="0"/>
              <a:t> Г., Степкин Н.П. Немецкий язык. </a:t>
            </a:r>
            <a:r>
              <a:rPr lang="en-US" sz="2400" dirty="0" smtClean="0"/>
              <a:t>«</a:t>
            </a:r>
            <a:r>
              <a:rPr lang="en-US" sz="2400" dirty="0" err="1" smtClean="0"/>
              <a:t>Alles</a:t>
            </a:r>
            <a:r>
              <a:rPr lang="en-US" sz="2400" dirty="0" smtClean="0"/>
              <a:t> </a:t>
            </a:r>
            <a:r>
              <a:rPr lang="en-US" sz="2400" dirty="0" err="1" smtClean="0"/>
              <a:t>klar</a:t>
            </a:r>
            <a:r>
              <a:rPr lang="en-US" sz="2400" dirty="0" smtClean="0"/>
              <a:t>!» </a:t>
            </a:r>
            <a:r>
              <a:rPr lang="ru-RU" sz="2400" dirty="0" smtClean="0"/>
              <a:t>Издательство: </a:t>
            </a:r>
            <a:r>
              <a:rPr lang="ru-RU" sz="2400" dirty="0" smtClean="0"/>
              <a:t>Дрофа</a:t>
            </a:r>
            <a:r>
              <a:rPr lang="en-US" sz="2400" dirty="0" smtClean="0"/>
              <a:t>, 2012</a:t>
            </a:r>
            <a:r>
              <a:rPr lang="ru-RU" sz="2400" dirty="0" smtClean="0"/>
              <a:t>г.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000100" y="500042"/>
          <a:ext cx="7620000" cy="5083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8596" y="5643578"/>
            <a:ext cx="81230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Трудности при изучении английского (1) и немецкого языка </a:t>
            </a:r>
          </a:p>
          <a:p>
            <a:r>
              <a:rPr lang="ru-RU" sz="2400" dirty="0" smtClean="0"/>
              <a:t>как второго иностранного (2)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85794"/>
            <a:ext cx="72152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u="sng" dirty="0" smtClean="0"/>
              <a:t>Преподавание немецкого языка, как второго иностранного, осуществляется на известных принципах обучения иностранным языкам в современной методике:</a:t>
            </a:r>
          </a:p>
          <a:p>
            <a:pPr algn="just"/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учёта знаний, умений и навыков в первом иностранном, а также в родном языках;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сознательности;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интенсификации;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</a:t>
            </a:r>
            <a:r>
              <a:rPr lang="ru-RU" sz="2400" b="1" dirty="0" err="1" smtClean="0"/>
              <a:t>коммуникативности</a:t>
            </a:r>
            <a:r>
              <a:rPr lang="ru-RU" sz="2400" b="1" dirty="0" smtClean="0"/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коллективного речевого взаимодействия;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принципе параллельного развития всех видов речевой деятельности.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П</a:t>
            </a:r>
            <a:r>
              <a:rPr lang="ru-RU" sz="2400" b="1" dirty="0" smtClean="0"/>
              <a:t>ринцип учёта знаний, умений и навыков в первом иностранном языке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1500175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1071538" y="1500174"/>
          <a:ext cx="72866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276</TotalTime>
  <Words>1005</Words>
  <Application>Microsoft Office PowerPoint</Application>
  <PresentationFormat>Экран (4:3)</PresentationFormat>
  <Paragraphs>154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Второй иностранный язык как составляющая предметной области «филология» согласно Фгос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25</cp:revision>
  <dcterms:created xsi:type="dcterms:W3CDTF">2013-09-08T14:38:28Z</dcterms:created>
  <dcterms:modified xsi:type="dcterms:W3CDTF">2013-09-09T17:47:10Z</dcterms:modified>
</cp:coreProperties>
</file>