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2A60E-1020-4932-89F3-072CA11B1191}" type="datetimeFigureOut">
              <a:rPr lang="ru-RU" smtClean="0"/>
              <a:pPr/>
              <a:t>21.01.2014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695B-8F9E-48EC-BF81-92463B3CAC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Skimming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учитель английского языка МБОУ СОШ №</a:t>
            </a:r>
            <a:r>
              <a:rPr lang="ru-RU" smtClean="0"/>
              <a:t>4 Прокуда Л.А.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6355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SUMMARIZE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Try to understand the headings properly</a:t>
            </a:r>
          </a:p>
          <a:p>
            <a:r>
              <a:rPr lang="en-US" b="1" dirty="0" smtClean="0"/>
              <a:t>Match the synonyms</a:t>
            </a:r>
          </a:p>
          <a:p>
            <a:r>
              <a:rPr lang="en-US" b="1" dirty="0" smtClean="0"/>
              <a:t>Think what you already know about the theme</a:t>
            </a:r>
          </a:p>
          <a:p>
            <a:r>
              <a:rPr lang="en-US" b="1" dirty="0" smtClean="0"/>
              <a:t>Find the key words in the headings </a:t>
            </a:r>
          </a:p>
          <a:p>
            <a:r>
              <a:rPr lang="en-US" b="1" dirty="0" smtClean="0"/>
              <a:t>Underline them</a:t>
            </a:r>
          </a:p>
          <a:p>
            <a:r>
              <a:rPr lang="en-US" b="1" dirty="0" smtClean="0"/>
              <a:t>Skim the text to find the same words or their synonyms</a:t>
            </a:r>
          </a:p>
          <a:p>
            <a:r>
              <a:rPr lang="en-US" b="1" dirty="0" smtClean="0"/>
              <a:t>If you can’t catch a gist read the first and the last sentences of a paragraph 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357321"/>
          </a:xfrm>
        </p:spPr>
        <p:txBody>
          <a:bodyPr/>
          <a:lstStyle/>
          <a:p>
            <a:r>
              <a:rPr lang="en-US" b="1" dirty="0" smtClean="0"/>
              <a:t>LET’S READ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85926"/>
            <a:ext cx="6400800" cy="428628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skimming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scanning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reading for detail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Do  you enjoy reading?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/>
                </a:solidFill>
              </a:rPr>
              <a:t> What ways of reading do you use?</a:t>
            </a:r>
          </a:p>
          <a:p>
            <a:endParaRPr lang="en-US" sz="4400" dirty="0" smtClean="0">
              <a:solidFill>
                <a:schemeClr val="tx1"/>
              </a:solidFill>
            </a:endParaRPr>
          </a:p>
          <a:p>
            <a:endParaRPr lang="ru-RU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/>
          </a:p>
          <a:p>
            <a:pPr algn="l">
              <a:buFont typeface="Arial" pitchFamily="34" charset="0"/>
              <a:buChar char="•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LET’S DEVELOP YOUR SKIMMING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 algn="ctr"/>
            <a:r>
              <a:rPr lang="en-US" sz="3600" b="1" dirty="0" smtClean="0"/>
              <a:t>What film is it?</a:t>
            </a:r>
          </a:p>
          <a:p>
            <a:pPr algn="ctr"/>
            <a:r>
              <a:rPr lang="en-US" sz="3600" b="1" dirty="0" smtClean="0"/>
              <a:t>Are you the fans of this film?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64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3000372"/>
            <a:ext cx="807249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91440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0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1440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050" y="3098800"/>
            <a:ext cx="85979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01974"/>
            <a:ext cx="9143999" cy="1398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643050"/>
            <a:ext cx="914400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107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Skimming</vt:lpstr>
      <vt:lpstr>LET’S READ</vt:lpstr>
      <vt:lpstr>LET’S DEVELOP YOUR SKIMMING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LET’S SUMMARIZE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Reading.</dc:title>
  <dc:creator>DNA7 X86</dc:creator>
  <cp:lastModifiedBy>user</cp:lastModifiedBy>
  <cp:revision>34</cp:revision>
  <dcterms:created xsi:type="dcterms:W3CDTF">2013-09-22T11:10:55Z</dcterms:created>
  <dcterms:modified xsi:type="dcterms:W3CDTF">2014-01-21T05:30:01Z</dcterms:modified>
</cp:coreProperties>
</file>